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  <p:sldMasterId id="2147483701" r:id="rId3"/>
  </p:sldMasterIdLst>
  <p:sldIdLst>
    <p:sldId id="258" r:id="rId4"/>
    <p:sldId id="274" r:id="rId5"/>
    <p:sldId id="275" r:id="rId6"/>
    <p:sldId id="259" r:id="rId7"/>
    <p:sldId id="276" r:id="rId8"/>
    <p:sldId id="277" r:id="rId9"/>
    <p:sldId id="278" r:id="rId10"/>
    <p:sldId id="284" r:id="rId11"/>
    <p:sldId id="279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DAA3FCFA-E510-4641-A490-49581929D10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Data Loading &amp; Splitting</a:t>
          </a:r>
        </a:p>
      </dgm:t>
    </dgm:pt>
    <dgm:pt modelId="{F8F7054B-537B-4768-8155-F312AFA02E15}" type="parTrans" cxnId="{153B3E34-02DB-403C-9004-34C1731E372C}">
      <dgm:prSet/>
      <dgm:spPr/>
      <dgm:t>
        <a:bodyPr/>
        <a:lstStyle/>
        <a:p>
          <a:endParaRPr lang="en-US"/>
        </a:p>
      </dgm:t>
    </dgm:pt>
    <dgm:pt modelId="{40166085-7609-4202-8F38-2B1E0174D1C6}" type="sibTrans" cxnId="{153B3E34-02DB-403C-9004-34C1731E372C}">
      <dgm:prSet/>
      <dgm:spPr/>
      <dgm:t>
        <a:bodyPr/>
        <a:lstStyle/>
        <a:p>
          <a:endParaRPr lang="en-US"/>
        </a:p>
      </dgm:t>
    </dgm:pt>
    <dgm:pt modelId="{2C5E8287-76A5-477B-A53F-8BFDC133088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Preprocessing</a:t>
          </a:r>
        </a:p>
      </dgm:t>
    </dgm:pt>
    <dgm:pt modelId="{3B574109-E823-4E1D-AC9F-D2FAED5FFCB5}" type="parTrans" cxnId="{4DE1F09B-62D3-403C-8855-5B215D87A47B}">
      <dgm:prSet/>
      <dgm:spPr/>
      <dgm:t>
        <a:bodyPr/>
        <a:lstStyle/>
        <a:p>
          <a:endParaRPr lang="en-US"/>
        </a:p>
      </dgm:t>
    </dgm:pt>
    <dgm:pt modelId="{C831125A-1A76-4303-90AD-280EB02C24EC}" type="sibTrans" cxnId="{4DE1F09B-62D3-403C-8855-5B215D87A47B}">
      <dgm:prSet/>
      <dgm:spPr/>
      <dgm:t>
        <a:bodyPr/>
        <a:lstStyle/>
        <a:p>
          <a:endParaRPr lang="en-US"/>
        </a:p>
      </dgm:t>
    </dgm:pt>
    <dgm:pt modelId="{1C314BD6-8E71-402B-9BA7-3F7FDBAC788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dirty="0"/>
            <a:t>Feature</a:t>
          </a:r>
          <a:r>
            <a:rPr lang="en-US" sz="1400" b="1" dirty="0"/>
            <a:t> </a:t>
          </a:r>
          <a:r>
            <a:rPr lang="en-US" sz="1400" b="0" dirty="0"/>
            <a:t>Extraction</a:t>
          </a:r>
        </a:p>
      </dgm:t>
    </dgm:pt>
    <dgm:pt modelId="{AC5E1FA5-E7EB-48D4-ADBA-2AE716487FBA}" type="parTrans" cxnId="{97C0850D-BA1B-4CAF-952B-EFC6455EF450}">
      <dgm:prSet/>
      <dgm:spPr/>
      <dgm:t>
        <a:bodyPr/>
        <a:lstStyle/>
        <a:p>
          <a:endParaRPr lang="en-US"/>
        </a:p>
      </dgm:t>
    </dgm:pt>
    <dgm:pt modelId="{337BA339-F74F-4D1E-86DF-6ABF435701ED}" type="sibTrans" cxnId="{97C0850D-BA1B-4CAF-952B-EFC6455EF450}">
      <dgm:prSet/>
      <dgm:spPr/>
      <dgm:t>
        <a:bodyPr/>
        <a:lstStyle/>
        <a:p>
          <a:endParaRPr lang="en-US"/>
        </a:p>
      </dgm:t>
    </dgm:pt>
    <dgm:pt modelId="{0A819026-8FE5-4941-A3D2-55C7ACBE058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dirty="0"/>
            <a:t>Feature Selection</a:t>
          </a:r>
        </a:p>
      </dgm:t>
    </dgm:pt>
    <dgm:pt modelId="{EF5F656A-AF9D-4BFF-BC94-298946A8CD25}" type="parTrans" cxnId="{037B1D4A-651C-44E6-A33F-1586B7A6BEA5}">
      <dgm:prSet/>
      <dgm:spPr/>
      <dgm:t>
        <a:bodyPr/>
        <a:lstStyle/>
        <a:p>
          <a:endParaRPr lang="en-US"/>
        </a:p>
      </dgm:t>
    </dgm:pt>
    <dgm:pt modelId="{6EB336BD-300C-41DC-9098-E7B917129308}" type="sibTrans" cxnId="{037B1D4A-651C-44E6-A33F-1586B7A6BEA5}">
      <dgm:prSet/>
      <dgm:spPr/>
      <dgm:t>
        <a:bodyPr/>
        <a:lstStyle/>
        <a:p>
          <a:endParaRPr lang="en-US"/>
        </a:p>
      </dgm:t>
    </dgm:pt>
    <dgm:pt modelId="{CF22B5C3-F441-4B1C-B7A1-8F8EF7D8FE73}">
      <dgm:prSet phldrT="[Text]" custT="1"/>
      <dgm:spPr/>
      <dgm:t>
        <a:bodyPr/>
        <a:lstStyle/>
        <a:p>
          <a:r>
            <a:rPr lang="en-US" sz="1400" dirty="0"/>
            <a:t>Model Development</a:t>
          </a:r>
        </a:p>
      </dgm:t>
    </dgm:pt>
    <dgm:pt modelId="{D301C1F8-832A-4DF4-9657-5BF43B744D9D}" type="parTrans" cxnId="{BB576A05-AC11-4E1A-B7EE-A300087EF03A}">
      <dgm:prSet/>
      <dgm:spPr/>
      <dgm:t>
        <a:bodyPr/>
        <a:lstStyle/>
        <a:p>
          <a:endParaRPr lang="en-US"/>
        </a:p>
      </dgm:t>
    </dgm:pt>
    <dgm:pt modelId="{3F8004E8-0186-4B59-80CE-E656B0BC3BEF}" type="sibTrans" cxnId="{BB576A05-AC11-4E1A-B7EE-A300087EF03A}">
      <dgm:prSet/>
      <dgm:spPr/>
      <dgm:t>
        <a:bodyPr/>
        <a:lstStyle/>
        <a:p>
          <a:endParaRPr lang="en-US"/>
        </a:p>
      </dgm:t>
    </dgm:pt>
    <dgm:pt modelId="{0AF7EC99-2515-4147-AA3F-680FB145115D}">
      <dgm:prSet phldrT="[Text]" custT="1"/>
      <dgm:spPr/>
      <dgm:t>
        <a:bodyPr/>
        <a:lstStyle/>
        <a:p>
          <a:r>
            <a:rPr lang="en-US" sz="1400" dirty="0"/>
            <a:t>Prediction</a:t>
          </a:r>
        </a:p>
      </dgm:t>
    </dgm:pt>
    <dgm:pt modelId="{952CA36C-B0B9-45C8-B897-2D349D8434A6}" type="parTrans" cxnId="{F4336831-890F-4A7E-9D56-56C431137083}">
      <dgm:prSet/>
      <dgm:spPr/>
      <dgm:t>
        <a:bodyPr/>
        <a:lstStyle/>
        <a:p>
          <a:endParaRPr lang="en-US"/>
        </a:p>
      </dgm:t>
    </dgm:pt>
    <dgm:pt modelId="{7357350C-BCA2-4CF6-BFD0-131A1940B638}" type="sibTrans" cxnId="{F4336831-890F-4A7E-9D56-56C431137083}">
      <dgm:prSet/>
      <dgm:spPr/>
      <dgm:t>
        <a:bodyPr/>
        <a:lstStyle/>
        <a:p>
          <a:endParaRPr lang="en-US"/>
        </a:p>
      </dgm:t>
    </dgm:pt>
    <dgm:pt modelId="{025F0ACE-F3F0-4FF4-BFFD-E09B85E87406}">
      <dgm:prSet phldrT="[Text]" custT="1"/>
      <dgm:spPr/>
      <dgm:t>
        <a:bodyPr/>
        <a:lstStyle/>
        <a:p>
          <a:r>
            <a:rPr lang="en-US" sz="1400" dirty="0"/>
            <a:t>Hyperparameter Tuning</a:t>
          </a:r>
        </a:p>
      </dgm:t>
    </dgm:pt>
    <dgm:pt modelId="{FC1D0BB8-4EE0-4620-86A0-D8381CF86232}" type="parTrans" cxnId="{25579034-CC44-4E33-B13F-A6E698E988C5}">
      <dgm:prSet/>
      <dgm:spPr/>
      <dgm:t>
        <a:bodyPr/>
        <a:lstStyle/>
        <a:p>
          <a:endParaRPr lang="en-US"/>
        </a:p>
      </dgm:t>
    </dgm:pt>
    <dgm:pt modelId="{ACE93845-7C16-42DF-92C2-3F08DF69A4EA}" type="sibTrans" cxnId="{25579034-CC44-4E33-B13F-A6E698E988C5}">
      <dgm:prSet/>
      <dgm:spPr/>
      <dgm:t>
        <a:bodyPr/>
        <a:lstStyle/>
        <a:p>
          <a:endParaRPr lang="en-US"/>
        </a:p>
      </dgm:t>
    </dgm:pt>
    <dgm:pt modelId="{591D4704-5206-4109-9AEA-3E564D6E4C45}" type="pres">
      <dgm:prSet presAssocID="{5CC7BCC9-662D-4C16-AB85-47D5110C95AB}" presName="Name0" presStyleCnt="0">
        <dgm:presLayoutVars>
          <dgm:dir/>
          <dgm:resizeHandles val="exact"/>
        </dgm:presLayoutVars>
      </dgm:prSet>
      <dgm:spPr/>
    </dgm:pt>
    <dgm:pt modelId="{4680C996-E7BD-4AFC-B747-F182F6454D30}" type="pres">
      <dgm:prSet presAssocID="{DAA3FCFA-E510-4641-A490-49581929D107}" presName="parTxOnly" presStyleLbl="node1" presStyleIdx="0" presStyleCnt="7">
        <dgm:presLayoutVars>
          <dgm:bulletEnabled val="1"/>
        </dgm:presLayoutVars>
      </dgm:prSet>
      <dgm:spPr/>
    </dgm:pt>
    <dgm:pt modelId="{C3567A07-FF47-4BA2-8362-11EB08A4874C}" type="pres">
      <dgm:prSet presAssocID="{40166085-7609-4202-8F38-2B1E0174D1C6}" presName="parSpace" presStyleCnt="0"/>
      <dgm:spPr/>
    </dgm:pt>
    <dgm:pt modelId="{48A96883-D2E3-4526-BC68-9E90308D68FC}" type="pres">
      <dgm:prSet presAssocID="{2C5E8287-76A5-477B-A53F-8BFDC1330888}" presName="parTxOnly" presStyleLbl="node1" presStyleIdx="1" presStyleCnt="7" custScaleX="107886">
        <dgm:presLayoutVars>
          <dgm:bulletEnabled val="1"/>
        </dgm:presLayoutVars>
      </dgm:prSet>
      <dgm:spPr/>
    </dgm:pt>
    <dgm:pt modelId="{2E20AB03-F99F-420C-9D4D-511257BA767B}" type="pres">
      <dgm:prSet presAssocID="{C831125A-1A76-4303-90AD-280EB02C24EC}" presName="parSpace" presStyleCnt="0"/>
      <dgm:spPr/>
    </dgm:pt>
    <dgm:pt modelId="{55C1523E-ECEB-40F0-A818-4E02BBE95427}" type="pres">
      <dgm:prSet presAssocID="{1C314BD6-8E71-402B-9BA7-3F7FDBAC7882}" presName="parTxOnly" presStyleLbl="node1" presStyleIdx="2" presStyleCnt="7">
        <dgm:presLayoutVars>
          <dgm:bulletEnabled val="1"/>
        </dgm:presLayoutVars>
      </dgm:prSet>
      <dgm:spPr/>
    </dgm:pt>
    <dgm:pt modelId="{2527A8CF-234A-43CE-BBE9-CC27730F9C0E}" type="pres">
      <dgm:prSet presAssocID="{337BA339-F74F-4D1E-86DF-6ABF435701ED}" presName="parSpace" presStyleCnt="0"/>
      <dgm:spPr/>
    </dgm:pt>
    <dgm:pt modelId="{4B40C64E-90E8-4218-8FD6-57FD8C8ADA90}" type="pres">
      <dgm:prSet presAssocID="{0A819026-8FE5-4941-A3D2-55C7ACBE058A}" presName="parTxOnly" presStyleLbl="node1" presStyleIdx="3" presStyleCnt="7">
        <dgm:presLayoutVars>
          <dgm:bulletEnabled val="1"/>
        </dgm:presLayoutVars>
      </dgm:prSet>
      <dgm:spPr/>
    </dgm:pt>
    <dgm:pt modelId="{43D92CFF-E773-470A-A66F-9908531434A3}" type="pres">
      <dgm:prSet presAssocID="{6EB336BD-300C-41DC-9098-E7B917129308}" presName="parSpace" presStyleCnt="0"/>
      <dgm:spPr/>
    </dgm:pt>
    <dgm:pt modelId="{B705AFB5-2B74-4208-B8CD-2F80B85845C0}" type="pres">
      <dgm:prSet presAssocID="{CF22B5C3-F441-4B1C-B7A1-8F8EF7D8FE73}" presName="parTxOnly" presStyleLbl="node1" presStyleIdx="4" presStyleCnt="7" custScaleX="114088">
        <dgm:presLayoutVars>
          <dgm:bulletEnabled val="1"/>
        </dgm:presLayoutVars>
      </dgm:prSet>
      <dgm:spPr/>
    </dgm:pt>
    <dgm:pt modelId="{7388B770-7365-440C-A447-A605546C2983}" type="pres">
      <dgm:prSet presAssocID="{3F8004E8-0186-4B59-80CE-E656B0BC3BEF}" presName="parSpace" presStyleCnt="0"/>
      <dgm:spPr/>
    </dgm:pt>
    <dgm:pt modelId="{CD233B3D-0FFE-4CA9-8303-0CBC00FE4A74}" type="pres">
      <dgm:prSet presAssocID="{025F0ACE-F3F0-4FF4-BFFD-E09B85E87406}" presName="parTxOnly" presStyleLbl="node1" presStyleIdx="5" presStyleCnt="7" custScaleX="120884">
        <dgm:presLayoutVars>
          <dgm:bulletEnabled val="1"/>
        </dgm:presLayoutVars>
      </dgm:prSet>
      <dgm:spPr/>
    </dgm:pt>
    <dgm:pt modelId="{5671E29F-382C-433C-AC04-D914602A35F1}" type="pres">
      <dgm:prSet presAssocID="{ACE93845-7C16-42DF-92C2-3F08DF69A4EA}" presName="parSpace" presStyleCnt="0"/>
      <dgm:spPr/>
    </dgm:pt>
    <dgm:pt modelId="{9D37E811-1256-4290-8B08-64E64039CA3F}" type="pres">
      <dgm:prSet presAssocID="{0AF7EC99-2515-4147-AA3F-680FB145115D}" presName="parTxOnly" presStyleLbl="node1" presStyleIdx="6" presStyleCnt="7" custScaleX="89341">
        <dgm:presLayoutVars>
          <dgm:bulletEnabled val="1"/>
        </dgm:presLayoutVars>
      </dgm:prSet>
      <dgm:spPr/>
    </dgm:pt>
  </dgm:ptLst>
  <dgm:cxnLst>
    <dgm:cxn modelId="{BB576A05-AC11-4E1A-B7EE-A300087EF03A}" srcId="{5CC7BCC9-662D-4C16-AB85-47D5110C95AB}" destId="{CF22B5C3-F441-4B1C-B7A1-8F8EF7D8FE73}" srcOrd="4" destOrd="0" parTransId="{D301C1F8-832A-4DF4-9657-5BF43B744D9D}" sibTransId="{3F8004E8-0186-4B59-80CE-E656B0BC3BEF}"/>
    <dgm:cxn modelId="{97C0850D-BA1B-4CAF-952B-EFC6455EF450}" srcId="{5CC7BCC9-662D-4C16-AB85-47D5110C95AB}" destId="{1C314BD6-8E71-402B-9BA7-3F7FDBAC7882}" srcOrd="2" destOrd="0" parTransId="{AC5E1FA5-E7EB-48D4-ADBA-2AE716487FBA}" sibTransId="{337BA339-F74F-4D1E-86DF-6ABF435701ED}"/>
    <dgm:cxn modelId="{AC4F442E-676E-4D98-A7BE-E876B520CB34}" type="presOf" srcId="{DAA3FCFA-E510-4641-A490-49581929D107}" destId="{4680C996-E7BD-4AFC-B747-F182F6454D30}" srcOrd="0" destOrd="0" presId="urn:microsoft.com/office/officeart/2005/8/layout/hChevron3"/>
    <dgm:cxn modelId="{5812C22E-3BC6-4440-A2F7-EBB42940C1E8}" type="presOf" srcId="{5CC7BCC9-662D-4C16-AB85-47D5110C95AB}" destId="{591D4704-5206-4109-9AEA-3E564D6E4C45}" srcOrd="0" destOrd="0" presId="urn:microsoft.com/office/officeart/2005/8/layout/hChevron3"/>
    <dgm:cxn modelId="{F4336831-890F-4A7E-9D56-56C431137083}" srcId="{5CC7BCC9-662D-4C16-AB85-47D5110C95AB}" destId="{0AF7EC99-2515-4147-AA3F-680FB145115D}" srcOrd="6" destOrd="0" parTransId="{952CA36C-B0B9-45C8-B897-2D349D8434A6}" sibTransId="{7357350C-BCA2-4CF6-BFD0-131A1940B638}"/>
    <dgm:cxn modelId="{153B3E34-02DB-403C-9004-34C1731E372C}" srcId="{5CC7BCC9-662D-4C16-AB85-47D5110C95AB}" destId="{DAA3FCFA-E510-4641-A490-49581929D107}" srcOrd="0" destOrd="0" parTransId="{F8F7054B-537B-4768-8155-F312AFA02E15}" sibTransId="{40166085-7609-4202-8F38-2B1E0174D1C6}"/>
    <dgm:cxn modelId="{25579034-CC44-4E33-B13F-A6E698E988C5}" srcId="{5CC7BCC9-662D-4C16-AB85-47D5110C95AB}" destId="{025F0ACE-F3F0-4FF4-BFFD-E09B85E87406}" srcOrd="5" destOrd="0" parTransId="{FC1D0BB8-4EE0-4620-86A0-D8381CF86232}" sibTransId="{ACE93845-7C16-42DF-92C2-3F08DF69A4EA}"/>
    <dgm:cxn modelId="{037B1D4A-651C-44E6-A33F-1586B7A6BEA5}" srcId="{5CC7BCC9-662D-4C16-AB85-47D5110C95AB}" destId="{0A819026-8FE5-4941-A3D2-55C7ACBE058A}" srcOrd="3" destOrd="0" parTransId="{EF5F656A-AF9D-4BFF-BC94-298946A8CD25}" sibTransId="{6EB336BD-300C-41DC-9098-E7B917129308}"/>
    <dgm:cxn modelId="{CBE1EC7B-9464-4929-8BEF-C79D04FA2A59}" type="presOf" srcId="{2C5E8287-76A5-477B-A53F-8BFDC1330888}" destId="{48A96883-D2E3-4526-BC68-9E90308D68FC}" srcOrd="0" destOrd="0" presId="urn:microsoft.com/office/officeart/2005/8/layout/hChevron3"/>
    <dgm:cxn modelId="{0B8BBB88-03F9-46B9-B778-EE9C1C9DCE3A}" type="presOf" srcId="{0AF7EC99-2515-4147-AA3F-680FB145115D}" destId="{9D37E811-1256-4290-8B08-64E64039CA3F}" srcOrd="0" destOrd="0" presId="urn:microsoft.com/office/officeart/2005/8/layout/hChevron3"/>
    <dgm:cxn modelId="{4DE1F09B-62D3-403C-8855-5B215D87A47B}" srcId="{5CC7BCC9-662D-4C16-AB85-47D5110C95AB}" destId="{2C5E8287-76A5-477B-A53F-8BFDC1330888}" srcOrd="1" destOrd="0" parTransId="{3B574109-E823-4E1D-AC9F-D2FAED5FFCB5}" sibTransId="{C831125A-1A76-4303-90AD-280EB02C24EC}"/>
    <dgm:cxn modelId="{C77659C7-2AF4-4FEC-9C24-538D6779C6AE}" type="presOf" srcId="{0A819026-8FE5-4941-A3D2-55C7ACBE058A}" destId="{4B40C64E-90E8-4218-8FD6-57FD8C8ADA90}" srcOrd="0" destOrd="0" presId="urn:microsoft.com/office/officeart/2005/8/layout/hChevron3"/>
    <dgm:cxn modelId="{2B9D15E6-6C8C-49EA-82B1-9D7CDD9D8460}" type="presOf" srcId="{025F0ACE-F3F0-4FF4-BFFD-E09B85E87406}" destId="{CD233B3D-0FFE-4CA9-8303-0CBC00FE4A74}" srcOrd="0" destOrd="0" presId="urn:microsoft.com/office/officeart/2005/8/layout/hChevron3"/>
    <dgm:cxn modelId="{32BB60EA-9DA1-4737-8EAA-C45B44B6B386}" type="presOf" srcId="{1C314BD6-8E71-402B-9BA7-3F7FDBAC7882}" destId="{55C1523E-ECEB-40F0-A818-4E02BBE95427}" srcOrd="0" destOrd="0" presId="urn:microsoft.com/office/officeart/2005/8/layout/hChevron3"/>
    <dgm:cxn modelId="{E08CA7F7-4D74-4EF3-8BD3-AE6FB24FBC36}" type="presOf" srcId="{CF22B5C3-F441-4B1C-B7A1-8F8EF7D8FE73}" destId="{B705AFB5-2B74-4208-B8CD-2F80B85845C0}" srcOrd="0" destOrd="0" presId="urn:microsoft.com/office/officeart/2005/8/layout/hChevron3"/>
    <dgm:cxn modelId="{0F157048-B3C5-4FB4-9191-46D7F5E002AA}" type="presParOf" srcId="{591D4704-5206-4109-9AEA-3E564D6E4C45}" destId="{4680C996-E7BD-4AFC-B747-F182F6454D30}" srcOrd="0" destOrd="0" presId="urn:microsoft.com/office/officeart/2005/8/layout/hChevron3"/>
    <dgm:cxn modelId="{545D8B49-03B3-43E5-B6F7-98EB4BE79165}" type="presParOf" srcId="{591D4704-5206-4109-9AEA-3E564D6E4C45}" destId="{C3567A07-FF47-4BA2-8362-11EB08A4874C}" srcOrd="1" destOrd="0" presId="urn:microsoft.com/office/officeart/2005/8/layout/hChevron3"/>
    <dgm:cxn modelId="{4EF87D57-8BBC-4285-B9A6-F66A26E6347B}" type="presParOf" srcId="{591D4704-5206-4109-9AEA-3E564D6E4C45}" destId="{48A96883-D2E3-4526-BC68-9E90308D68FC}" srcOrd="2" destOrd="0" presId="urn:microsoft.com/office/officeart/2005/8/layout/hChevron3"/>
    <dgm:cxn modelId="{2DF8A1C6-EA9A-4909-AC39-206BD2D9424A}" type="presParOf" srcId="{591D4704-5206-4109-9AEA-3E564D6E4C45}" destId="{2E20AB03-F99F-420C-9D4D-511257BA767B}" srcOrd="3" destOrd="0" presId="urn:microsoft.com/office/officeart/2005/8/layout/hChevron3"/>
    <dgm:cxn modelId="{E39B17B9-47B2-4D91-BC3F-E3269CBCDB8E}" type="presParOf" srcId="{591D4704-5206-4109-9AEA-3E564D6E4C45}" destId="{55C1523E-ECEB-40F0-A818-4E02BBE95427}" srcOrd="4" destOrd="0" presId="urn:microsoft.com/office/officeart/2005/8/layout/hChevron3"/>
    <dgm:cxn modelId="{95C24D77-6968-4E69-B8F7-DEED3E222E29}" type="presParOf" srcId="{591D4704-5206-4109-9AEA-3E564D6E4C45}" destId="{2527A8CF-234A-43CE-BBE9-CC27730F9C0E}" srcOrd="5" destOrd="0" presId="urn:microsoft.com/office/officeart/2005/8/layout/hChevron3"/>
    <dgm:cxn modelId="{E788CB7A-E0D5-4E33-B8C4-1BE1E9F86FED}" type="presParOf" srcId="{591D4704-5206-4109-9AEA-3E564D6E4C45}" destId="{4B40C64E-90E8-4218-8FD6-57FD8C8ADA90}" srcOrd="6" destOrd="0" presId="urn:microsoft.com/office/officeart/2005/8/layout/hChevron3"/>
    <dgm:cxn modelId="{B44D981D-4AE6-4C91-9FC6-4E927C42AF17}" type="presParOf" srcId="{591D4704-5206-4109-9AEA-3E564D6E4C45}" destId="{43D92CFF-E773-470A-A66F-9908531434A3}" srcOrd="7" destOrd="0" presId="urn:microsoft.com/office/officeart/2005/8/layout/hChevron3"/>
    <dgm:cxn modelId="{734609A2-8DE6-46D4-828C-B86E0C14C939}" type="presParOf" srcId="{591D4704-5206-4109-9AEA-3E564D6E4C45}" destId="{B705AFB5-2B74-4208-B8CD-2F80B85845C0}" srcOrd="8" destOrd="0" presId="urn:microsoft.com/office/officeart/2005/8/layout/hChevron3"/>
    <dgm:cxn modelId="{061FB5A4-ED28-4760-B3CC-AAFCAAA547D5}" type="presParOf" srcId="{591D4704-5206-4109-9AEA-3E564D6E4C45}" destId="{7388B770-7365-440C-A447-A605546C2983}" srcOrd="9" destOrd="0" presId="urn:microsoft.com/office/officeart/2005/8/layout/hChevron3"/>
    <dgm:cxn modelId="{F5603987-1A4C-4739-B4E6-F050CF9A145C}" type="presParOf" srcId="{591D4704-5206-4109-9AEA-3E564D6E4C45}" destId="{CD233B3D-0FFE-4CA9-8303-0CBC00FE4A74}" srcOrd="10" destOrd="0" presId="urn:microsoft.com/office/officeart/2005/8/layout/hChevron3"/>
    <dgm:cxn modelId="{ED35E927-EEAE-439F-9229-D24A9EE9FA44}" type="presParOf" srcId="{591D4704-5206-4109-9AEA-3E564D6E4C45}" destId="{5671E29F-382C-433C-AC04-D914602A35F1}" srcOrd="11" destOrd="0" presId="urn:microsoft.com/office/officeart/2005/8/layout/hChevron3"/>
    <dgm:cxn modelId="{C5932162-FA4B-421E-9C67-E97BB82F427B}" type="presParOf" srcId="{591D4704-5206-4109-9AEA-3E564D6E4C45}" destId="{9D37E811-1256-4290-8B08-64E64039CA3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DAA3FCFA-E510-4641-A490-49581929D1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Median</a:t>
          </a:r>
          <a:r>
            <a:rPr lang="en-US" baseline="0" dirty="0"/>
            <a:t> Filter</a:t>
          </a:r>
          <a:endParaRPr lang="en-US" dirty="0"/>
        </a:p>
      </dgm:t>
    </dgm:pt>
    <dgm:pt modelId="{F8F7054B-537B-4768-8155-F312AFA02E15}" type="parTrans" cxnId="{153B3E34-02DB-403C-9004-34C1731E372C}">
      <dgm:prSet/>
      <dgm:spPr/>
      <dgm:t>
        <a:bodyPr/>
        <a:lstStyle/>
        <a:p>
          <a:endParaRPr lang="en-US"/>
        </a:p>
      </dgm:t>
    </dgm:pt>
    <dgm:pt modelId="{40166085-7609-4202-8F38-2B1E0174D1C6}" type="sibTrans" cxnId="{153B3E34-02DB-403C-9004-34C1731E372C}">
      <dgm:prSet/>
      <dgm:spPr/>
      <dgm:t>
        <a:bodyPr/>
        <a:lstStyle/>
        <a:p>
          <a:endParaRPr lang="en-US"/>
        </a:p>
      </dgm:t>
    </dgm:pt>
    <dgm:pt modelId="{1C314BD6-8E71-402B-9BA7-3F7FDBAC78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Sharpening</a:t>
          </a:r>
        </a:p>
      </dgm:t>
    </dgm:pt>
    <dgm:pt modelId="{AC5E1FA5-E7EB-48D4-ADBA-2AE716487FBA}" type="parTrans" cxnId="{97C0850D-BA1B-4CAF-952B-EFC6455EF450}">
      <dgm:prSet/>
      <dgm:spPr/>
      <dgm:t>
        <a:bodyPr/>
        <a:lstStyle/>
        <a:p>
          <a:endParaRPr lang="en-US"/>
        </a:p>
      </dgm:t>
    </dgm:pt>
    <dgm:pt modelId="{337BA339-F74F-4D1E-86DF-6ABF435701ED}" type="sibTrans" cxnId="{97C0850D-BA1B-4CAF-952B-EFC6455EF450}">
      <dgm:prSet/>
      <dgm:spPr/>
      <dgm:t>
        <a:bodyPr/>
        <a:lstStyle/>
        <a:p>
          <a:endParaRPr lang="en-US"/>
        </a:p>
      </dgm:t>
    </dgm:pt>
    <dgm:pt modelId="{0A819026-8FE5-4941-A3D2-55C7ACBE05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Conversion to Binary</a:t>
          </a:r>
        </a:p>
      </dgm:t>
    </dgm:pt>
    <dgm:pt modelId="{EF5F656A-AF9D-4BFF-BC94-298946A8CD25}" type="parTrans" cxnId="{037B1D4A-651C-44E6-A33F-1586B7A6BEA5}">
      <dgm:prSet/>
      <dgm:spPr/>
      <dgm:t>
        <a:bodyPr/>
        <a:lstStyle/>
        <a:p>
          <a:endParaRPr lang="en-US"/>
        </a:p>
      </dgm:t>
    </dgm:pt>
    <dgm:pt modelId="{6EB336BD-300C-41DC-9098-E7B917129308}" type="sibTrans" cxnId="{037B1D4A-651C-44E6-A33F-1586B7A6BEA5}">
      <dgm:prSet/>
      <dgm:spPr/>
      <dgm:t>
        <a:bodyPr/>
        <a:lstStyle/>
        <a:p>
          <a:endParaRPr lang="en-US"/>
        </a:p>
      </dgm:t>
    </dgm:pt>
    <dgm:pt modelId="{5143F39A-D05C-4DEB-8FB7-F540BC0C45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</a:t>
          </a:r>
          <a:r>
            <a:rPr lang="en-US" dirty="0" err="1"/>
            <a:t>Deskewing</a:t>
          </a:r>
          <a:endParaRPr lang="en-US" dirty="0"/>
        </a:p>
      </dgm:t>
    </dgm:pt>
    <dgm:pt modelId="{8A7C893C-DF6D-4746-9C73-F15B61459FD7}" type="parTrans" cxnId="{45FB5BD7-B85C-4DCE-8D8F-EB8F71F08DA8}">
      <dgm:prSet/>
      <dgm:spPr/>
      <dgm:t>
        <a:bodyPr/>
        <a:lstStyle/>
        <a:p>
          <a:endParaRPr lang="en-US"/>
        </a:p>
      </dgm:t>
    </dgm:pt>
    <dgm:pt modelId="{1619F24E-8A75-4B93-8C65-70871CE607E3}" type="sibTrans" cxnId="{45FB5BD7-B85C-4DCE-8D8F-EB8F71F08DA8}">
      <dgm:prSet/>
      <dgm:spPr/>
      <dgm:t>
        <a:bodyPr/>
        <a:lstStyle/>
        <a:p>
          <a:endParaRPr lang="en-US"/>
        </a:p>
      </dgm:t>
    </dgm:pt>
    <dgm:pt modelId="{BE8A25BC-6C67-4D6E-9841-9DA3D0EA37F4}">
      <dgm:prSet phldrT="[Text]"/>
      <dgm:spPr/>
      <dgm:t>
        <a:bodyPr/>
        <a:lstStyle/>
        <a:p>
          <a:r>
            <a:rPr lang="en-US" dirty="0"/>
            <a:t>Image Resizing</a:t>
          </a:r>
        </a:p>
      </dgm:t>
    </dgm:pt>
    <dgm:pt modelId="{A7AF1C14-0D64-4A67-BE41-0EFBFBFB88A6}" type="parTrans" cxnId="{2C54F780-278B-4463-9196-71076F306864}">
      <dgm:prSet/>
      <dgm:spPr/>
      <dgm:t>
        <a:bodyPr/>
        <a:lstStyle/>
        <a:p>
          <a:endParaRPr lang="en-US"/>
        </a:p>
      </dgm:t>
    </dgm:pt>
    <dgm:pt modelId="{CCE22C2B-496A-4FFF-98D9-5AFCB6F28FC1}" type="sibTrans" cxnId="{2C54F780-278B-4463-9196-71076F306864}">
      <dgm:prSet/>
      <dgm:spPr/>
      <dgm:t>
        <a:bodyPr/>
        <a:lstStyle/>
        <a:p>
          <a:endParaRPr lang="en-US"/>
        </a:p>
      </dgm:t>
    </dgm:pt>
    <dgm:pt modelId="{AE56E40A-2A2E-4BA4-A754-040A314A7D9B}" type="pres">
      <dgm:prSet presAssocID="{5CC7BCC9-662D-4C16-AB85-47D5110C95A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F1BEF206-97AC-4C56-94E8-25B351728D81}" type="pres">
      <dgm:prSet presAssocID="{DAA3FCFA-E510-4641-A490-49581929D107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FC4FFD2-50AD-495A-BF6C-9B6E78F2142E}" type="pres">
      <dgm:prSet presAssocID="{1C314BD6-8E71-402B-9BA7-3F7FDBAC7882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45349688-EBC3-42CA-9D5E-FFE32C6EC9A8}" type="pres">
      <dgm:prSet presAssocID="{0A819026-8FE5-4941-A3D2-55C7ACBE058A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9C08F66A-3AFA-4F3C-9D30-1B7F6BA783F2}" type="pres">
      <dgm:prSet presAssocID="{5143F39A-D05C-4DEB-8FB7-F540BC0C45E3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7FCABB53-A7B7-4AAF-80C1-BA14AB2D08CA}" type="pres">
      <dgm:prSet presAssocID="{BE8A25BC-6C67-4D6E-9841-9DA3D0EA37F4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97C0850D-BA1B-4CAF-952B-EFC6455EF450}" srcId="{5CC7BCC9-662D-4C16-AB85-47D5110C95AB}" destId="{1C314BD6-8E71-402B-9BA7-3F7FDBAC7882}" srcOrd="1" destOrd="0" parTransId="{AC5E1FA5-E7EB-48D4-ADBA-2AE716487FBA}" sibTransId="{337BA339-F74F-4D1E-86DF-6ABF435701ED}"/>
    <dgm:cxn modelId="{153B3E34-02DB-403C-9004-34C1731E372C}" srcId="{5CC7BCC9-662D-4C16-AB85-47D5110C95AB}" destId="{DAA3FCFA-E510-4641-A490-49581929D107}" srcOrd="0" destOrd="0" parTransId="{F8F7054B-537B-4768-8155-F312AFA02E15}" sibTransId="{40166085-7609-4202-8F38-2B1E0174D1C6}"/>
    <dgm:cxn modelId="{A75BF35F-784F-4887-9FC3-67208772CD55}" type="presOf" srcId="{5143F39A-D05C-4DEB-8FB7-F540BC0C45E3}" destId="{9C08F66A-3AFA-4F3C-9D30-1B7F6BA783F2}" srcOrd="0" destOrd="0" presId="urn:microsoft.com/office/officeart/2009/3/layout/IncreasingArrowsProcess"/>
    <dgm:cxn modelId="{8903BA63-BF82-4F77-95BB-2033D6F49DC8}" type="presOf" srcId="{BE8A25BC-6C67-4D6E-9841-9DA3D0EA37F4}" destId="{7FCABB53-A7B7-4AAF-80C1-BA14AB2D08CA}" srcOrd="0" destOrd="0" presId="urn:microsoft.com/office/officeart/2009/3/layout/IncreasingArrowsProcess"/>
    <dgm:cxn modelId="{037B1D4A-651C-44E6-A33F-1586B7A6BEA5}" srcId="{5CC7BCC9-662D-4C16-AB85-47D5110C95AB}" destId="{0A819026-8FE5-4941-A3D2-55C7ACBE058A}" srcOrd="2" destOrd="0" parTransId="{EF5F656A-AF9D-4BFF-BC94-298946A8CD25}" sibTransId="{6EB336BD-300C-41DC-9098-E7B917129308}"/>
    <dgm:cxn modelId="{9AE83B76-9FBE-4854-83D0-0FEA81648053}" type="presOf" srcId="{0A819026-8FE5-4941-A3D2-55C7ACBE058A}" destId="{45349688-EBC3-42CA-9D5E-FFE32C6EC9A8}" srcOrd="0" destOrd="0" presId="urn:microsoft.com/office/officeart/2009/3/layout/IncreasingArrowsProcess"/>
    <dgm:cxn modelId="{2C54F780-278B-4463-9196-71076F306864}" srcId="{5CC7BCC9-662D-4C16-AB85-47D5110C95AB}" destId="{BE8A25BC-6C67-4D6E-9841-9DA3D0EA37F4}" srcOrd="4" destOrd="0" parTransId="{A7AF1C14-0D64-4A67-BE41-0EFBFBFB88A6}" sibTransId="{CCE22C2B-496A-4FFF-98D9-5AFCB6F28FC1}"/>
    <dgm:cxn modelId="{45FB5BD7-B85C-4DCE-8D8F-EB8F71F08DA8}" srcId="{5CC7BCC9-662D-4C16-AB85-47D5110C95AB}" destId="{5143F39A-D05C-4DEB-8FB7-F540BC0C45E3}" srcOrd="3" destOrd="0" parTransId="{8A7C893C-DF6D-4746-9C73-F15B61459FD7}" sibTransId="{1619F24E-8A75-4B93-8C65-70871CE607E3}"/>
    <dgm:cxn modelId="{C6F5CAE6-A926-40C3-A8D5-E4F754B41D8F}" type="presOf" srcId="{1C314BD6-8E71-402B-9BA7-3F7FDBAC7882}" destId="{DFC4FFD2-50AD-495A-BF6C-9B6E78F2142E}" srcOrd="0" destOrd="0" presId="urn:microsoft.com/office/officeart/2009/3/layout/IncreasingArrowsProcess"/>
    <dgm:cxn modelId="{B95D71EC-4629-4764-A8CF-16D3848A00FC}" type="presOf" srcId="{5CC7BCC9-662D-4C16-AB85-47D5110C95AB}" destId="{AE56E40A-2A2E-4BA4-A754-040A314A7D9B}" srcOrd="0" destOrd="0" presId="urn:microsoft.com/office/officeart/2009/3/layout/IncreasingArrowsProcess"/>
    <dgm:cxn modelId="{E5F509F8-D1D2-4E77-A7E3-0A20E1F21A22}" type="presOf" srcId="{DAA3FCFA-E510-4641-A490-49581929D107}" destId="{F1BEF206-97AC-4C56-94E8-25B351728D81}" srcOrd="0" destOrd="0" presId="urn:microsoft.com/office/officeart/2009/3/layout/IncreasingArrowsProcess"/>
    <dgm:cxn modelId="{02747D34-D915-4067-91F3-1E387F264ADA}" type="presParOf" srcId="{AE56E40A-2A2E-4BA4-A754-040A314A7D9B}" destId="{F1BEF206-97AC-4C56-94E8-25B351728D81}" srcOrd="0" destOrd="0" presId="urn:microsoft.com/office/officeart/2009/3/layout/IncreasingArrowsProcess"/>
    <dgm:cxn modelId="{8D9C7188-4B69-4A2B-A9BD-48F50FE29096}" type="presParOf" srcId="{AE56E40A-2A2E-4BA4-A754-040A314A7D9B}" destId="{DFC4FFD2-50AD-495A-BF6C-9B6E78F2142E}" srcOrd="1" destOrd="0" presId="urn:microsoft.com/office/officeart/2009/3/layout/IncreasingArrowsProcess"/>
    <dgm:cxn modelId="{3BD59FAB-C730-410F-B6AE-E0247CE76A75}" type="presParOf" srcId="{AE56E40A-2A2E-4BA4-A754-040A314A7D9B}" destId="{45349688-EBC3-42CA-9D5E-FFE32C6EC9A8}" srcOrd="2" destOrd="0" presId="urn:microsoft.com/office/officeart/2009/3/layout/IncreasingArrowsProcess"/>
    <dgm:cxn modelId="{6392FEAF-25C7-4A28-82F9-16176ED4DF07}" type="presParOf" srcId="{AE56E40A-2A2E-4BA4-A754-040A314A7D9B}" destId="{9C08F66A-3AFA-4F3C-9D30-1B7F6BA783F2}" srcOrd="3" destOrd="0" presId="urn:microsoft.com/office/officeart/2009/3/layout/IncreasingArrowsProcess"/>
    <dgm:cxn modelId="{063FB918-A85F-4300-9568-C7AEBE5B193B}" type="presParOf" srcId="{AE56E40A-2A2E-4BA4-A754-040A314A7D9B}" destId="{7FCABB53-A7B7-4AAF-80C1-BA14AB2D08C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E7108D27-FE04-4E5D-A289-4473DD02DC90}">
      <dgm:prSet/>
      <dgm:spPr/>
      <dgm:t>
        <a:bodyPr/>
        <a:lstStyle/>
        <a:p>
          <a:r>
            <a:rPr lang="en-US" dirty="0"/>
            <a:t>Standardization</a:t>
          </a:r>
        </a:p>
      </dgm:t>
    </dgm:pt>
    <dgm:pt modelId="{CEEBA140-12AE-4A6A-9FE4-44C51855E1B7}" type="parTrans" cxnId="{DA00533C-4D78-4318-A62D-67738B9DC931}">
      <dgm:prSet/>
      <dgm:spPr/>
      <dgm:t>
        <a:bodyPr/>
        <a:lstStyle/>
        <a:p>
          <a:endParaRPr lang="en-US"/>
        </a:p>
      </dgm:t>
    </dgm:pt>
    <dgm:pt modelId="{1BFF032A-E98B-4C05-9E76-D00A93DEB386}" type="sibTrans" cxnId="{DA00533C-4D78-4318-A62D-67738B9DC931}">
      <dgm:prSet/>
      <dgm:spPr/>
      <dgm:t>
        <a:bodyPr/>
        <a:lstStyle/>
        <a:p>
          <a:endParaRPr lang="en-US"/>
        </a:p>
      </dgm:t>
    </dgm:pt>
    <dgm:pt modelId="{3D65F196-DB6A-47BD-A5ED-A9B61B39F0D4}">
      <dgm:prSet/>
      <dgm:spPr/>
      <dgm:t>
        <a:bodyPr/>
        <a:lstStyle/>
        <a:p>
          <a:r>
            <a:rPr lang="en-US" dirty="0"/>
            <a:t>PCA</a:t>
          </a:r>
        </a:p>
      </dgm:t>
    </dgm:pt>
    <dgm:pt modelId="{559FAC51-D763-4AFE-938D-D98A3F0DB5F2}" type="parTrans" cxnId="{0B0CAA26-D123-47D4-A208-5A339157FE6F}">
      <dgm:prSet/>
      <dgm:spPr/>
      <dgm:t>
        <a:bodyPr/>
        <a:lstStyle/>
        <a:p>
          <a:endParaRPr lang="en-US"/>
        </a:p>
      </dgm:t>
    </dgm:pt>
    <dgm:pt modelId="{1F1CB6C1-AB93-4CCA-854D-B2DE8460631C}" type="sibTrans" cxnId="{0B0CAA26-D123-47D4-A208-5A339157FE6F}">
      <dgm:prSet/>
      <dgm:spPr/>
      <dgm:t>
        <a:bodyPr/>
        <a:lstStyle/>
        <a:p>
          <a:endParaRPr lang="en-US"/>
        </a:p>
      </dgm:t>
    </dgm:pt>
    <dgm:pt modelId="{8ABE0794-D24F-4C6B-83F5-F2A5E134574A}">
      <dgm:prSet/>
      <dgm:spPr/>
      <dgm:t>
        <a:bodyPr/>
        <a:lstStyle/>
        <a:p>
          <a:r>
            <a:rPr lang="en-US" dirty="0"/>
            <a:t>HOG</a:t>
          </a:r>
        </a:p>
      </dgm:t>
    </dgm:pt>
    <dgm:pt modelId="{D84CC06D-1A5E-4F61-BBE5-60920BFDE3F4}" type="parTrans" cxnId="{E969CB7D-D0C9-4D9A-8C78-560868D31B8C}">
      <dgm:prSet/>
      <dgm:spPr/>
      <dgm:t>
        <a:bodyPr/>
        <a:lstStyle/>
        <a:p>
          <a:endParaRPr lang="en-US"/>
        </a:p>
      </dgm:t>
    </dgm:pt>
    <dgm:pt modelId="{58B1C685-9C5A-4B6E-A9FB-B188325D8F22}" type="sibTrans" cxnId="{E969CB7D-D0C9-4D9A-8C78-560868D31B8C}">
      <dgm:prSet/>
      <dgm:spPr/>
      <dgm:t>
        <a:bodyPr/>
        <a:lstStyle/>
        <a:p>
          <a:endParaRPr lang="en-US"/>
        </a:p>
      </dgm:t>
    </dgm:pt>
    <dgm:pt modelId="{436E366F-237E-41A5-8CFB-F4F83EF4AEF5}">
      <dgm:prSet/>
      <dgm:spPr/>
      <dgm:t>
        <a:bodyPr/>
        <a:lstStyle/>
        <a:p>
          <a:r>
            <a:rPr lang="en-US" dirty="0"/>
            <a:t>SIFT</a:t>
          </a:r>
        </a:p>
      </dgm:t>
    </dgm:pt>
    <dgm:pt modelId="{6594F6C8-5A91-4282-87F7-C84EA0E92984}" type="parTrans" cxnId="{26328B52-0543-4BA6-9361-3AB57D2C402B}">
      <dgm:prSet/>
      <dgm:spPr/>
      <dgm:t>
        <a:bodyPr/>
        <a:lstStyle/>
        <a:p>
          <a:endParaRPr lang="en-US"/>
        </a:p>
      </dgm:t>
    </dgm:pt>
    <dgm:pt modelId="{479BA262-D227-4E93-9C04-14A37F615282}" type="sibTrans" cxnId="{26328B52-0543-4BA6-9361-3AB57D2C402B}">
      <dgm:prSet/>
      <dgm:spPr/>
      <dgm:t>
        <a:bodyPr/>
        <a:lstStyle/>
        <a:p>
          <a:endParaRPr lang="en-US"/>
        </a:p>
      </dgm:t>
    </dgm:pt>
    <dgm:pt modelId="{AE56E40A-2A2E-4BA4-A754-040A314A7D9B}" type="pres">
      <dgm:prSet presAssocID="{5CC7BCC9-662D-4C16-AB85-47D5110C95A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68DF3D5-1C05-4158-8449-3978464636DB}" type="pres">
      <dgm:prSet presAssocID="{8ABE0794-D24F-4C6B-83F5-F2A5E134574A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500E1D4C-23FC-4400-BC3A-6B2239D168E3}" type="pres">
      <dgm:prSet presAssocID="{436E366F-237E-41A5-8CFB-F4F83EF4AEF5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EC695A55-13E6-425C-BDC9-72C3C17A330D}" type="pres">
      <dgm:prSet presAssocID="{E7108D27-FE04-4E5D-A289-4473DD02DC90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3AD52ADD-E93F-4C4D-AFE9-71746F46B943}" type="pres">
      <dgm:prSet presAssocID="{3D65F196-DB6A-47BD-A5ED-A9B61B39F0D4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0B0CAA26-D123-47D4-A208-5A339157FE6F}" srcId="{5CC7BCC9-662D-4C16-AB85-47D5110C95AB}" destId="{3D65F196-DB6A-47BD-A5ED-A9B61B39F0D4}" srcOrd="3" destOrd="0" parTransId="{559FAC51-D763-4AFE-938D-D98A3F0DB5F2}" sibTransId="{1F1CB6C1-AB93-4CCA-854D-B2DE8460631C}"/>
    <dgm:cxn modelId="{DA00533C-4D78-4318-A62D-67738B9DC931}" srcId="{5CC7BCC9-662D-4C16-AB85-47D5110C95AB}" destId="{E7108D27-FE04-4E5D-A289-4473DD02DC90}" srcOrd="2" destOrd="0" parTransId="{CEEBA140-12AE-4A6A-9FE4-44C51855E1B7}" sibTransId="{1BFF032A-E98B-4C05-9E76-D00A93DEB386}"/>
    <dgm:cxn modelId="{9FC11C3F-AC87-42D8-818E-E3873DAB63D2}" type="presOf" srcId="{8ABE0794-D24F-4C6B-83F5-F2A5E134574A}" destId="{968DF3D5-1C05-4158-8449-3978464636DB}" srcOrd="0" destOrd="0" presId="urn:microsoft.com/office/officeart/2009/3/layout/IncreasingArrowsProcess"/>
    <dgm:cxn modelId="{26328B52-0543-4BA6-9361-3AB57D2C402B}" srcId="{5CC7BCC9-662D-4C16-AB85-47D5110C95AB}" destId="{436E366F-237E-41A5-8CFB-F4F83EF4AEF5}" srcOrd="1" destOrd="0" parTransId="{6594F6C8-5A91-4282-87F7-C84EA0E92984}" sibTransId="{479BA262-D227-4E93-9C04-14A37F615282}"/>
    <dgm:cxn modelId="{E969CB7D-D0C9-4D9A-8C78-560868D31B8C}" srcId="{5CC7BCC9-662D-4C16-AB85-47D5110C95AB}" destId="{8ABE0794-D24F-4C6B-83F5-F2A5E134574A}" srcOrd="0" destOrd="0" parTransId="{D84CC06D-1A5E-4F61-BBE5-60920BFDE3F4}" sibTransId="{58B1C685-9C5A-4B6E-A9FB-B188325D8F22}"/>
    <dgm:cxn modelId="{C66EF396-997F-4ED7-A64C-F4E6506153F8}" type="presOf" srcId="{436E366F-237E-41A5-8CFB-F4F83EF4AEF5}" destId="{500E1D4C-23FC-4400-BC3A-6B2239D168E3}" srcOrd="0" destOrd="0" presId="urn:microsoft.com/office/officeart/2009/3/layout/IncreasingArrowsProcess"/>
    <dgm:cxn modelId="{593A55B7-087A-4887-9C2E-F1715FF28A0B}" type="presOf" srcId="{E7108D27-FE04-4E5D-A289-4473DD02DC90}" destId="{EC695A55-13E6-425C-BDC9-72C3C17A330D}" srcOrd="0" destOrd="0" presId="urn:microsoft.com/office/officeart/2009/3/layout/IncreasingArrowsProcess"/>
    <dgm:cxn modelId="{0B2A94E6-BDA9-4A5F-ACEE-594930E58673}" type="presOf" srcId="{3D65F196-DB6A-47BD-A5ED-A9B61B39F0D4}" destId="{3AD52ADD-E93F-4C4D-AFE9-71746F46B943}" srcOrd="0" destOrd="0" presId="urn:microsoft.com/office/officeart/2009/3/layout/IncreasingArrowsProcess"/>
    <dgm:cxn modelId="{B95D71EC-4629-4764-A8CF-16D3848A00FC}" type="presOf" srcId="{5CC7BCC9-662D-4C16-AB85-47D5110C95AB}" destId="{AE56E40A-2A2E-4BA4-A754-040A314A7D9B}" srcOrd="0" destOrd="0" presId="urn:microsoft.com/office/officeart/2009/3/layout/IncreasingArrowsProcess"/>
    <dgm:cxn modelId="{BF8A951D-0B5B-4093-8624-DAAD6E8F368B}" type="presParOf" srcId="{AE56E40A-2A2E-4BA4-A754-040A314A7D9B}" destId="{968DF3D5-1C05-4158-8449-3978464636DB}" srcOrd="0" destOrd="0" presId="urn:microsoft.com/office/officeart/2009/3/layout/IncreasingArrowsProcess"/>
    <dgm:cxn modelId="{0DA86DDD-A5DF-4F37-A6CA-F355BC905027}" type="presParOf" srcId="{AE56E40A-2A2E-4BA4-A754-040A314A7D9B}" destId="{500E1D4C-23FC-4400-BC3A-6B2239D168E3}" srcOrd="1" destOrd="0" presId="urn:microsoft.com/office/officeart/2009/3/layout/IncreasingArrowsProcess"/>
    <dgm:cxn modelId="{653C41E8-24BF-4AE1-A109-C0F983B76185}" type="presParOf" srcId="{AE56E40A-2A2E-4BA4-A754-040A314A7D9B}" destId="{EC695A55-13E6-425C-BDC9-72C3C17A330D}" srcOrd="2" destOrd="0" presId="urn:microsoft.com/office/officeart/2009/3/layout/IncreasingArrowsProcess"/>
    <dgm:cxn modelId="{977C46A0-48EF-4D4A-A556-213AE98E34C4}" type="presParOf" srcId="{AE56E40A-2A2E-4BA4-A754-040A314A7D9B}" destId="{3AD52ADD-E93F-4C4D-AFE9-71746F46B943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556371-2C49-4EF3-857B-9E0DF0DF2DF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F2EAC9-F97F-4574-8C81-38CF33A784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PyTorch Neural Network</a:t>
          </a:r>
          <a:endParaRPr lang="en-US" dirty="0"/>
        </a:p>
      </dgm:t>
    </dgm:pt>
    <dgm:pt modelId="{85D09F90-FB84-40D6-8661-673288B7EF10}" type="parTrans" cxnId="{F0A55909-1C0D-487D-A9E8-9D5B22A362DD}">
      <dgm:prSet/>
      <dgm:spPr/>
      <dgm:t>
        <a:bodyPr/>
        <a:lstStyle/>
        <a:p>
          <a:endParaRPr lang="en-US"/>
        </a:p>
      </dgm:t>
    </dgm:pt>
    <dgm:pt modelId="{50301FE3-5CFF-4F8E-9750-78649B8D9775}" type="sibTrans" cxnId="{F0A55909-1C0D-487D-A9E8-9D5B22A362DD}">
      <dgm:prSet/>
      <dgm:spPr/>
      <dgm:t>
        <a:bodyPr/>
        <a:lstStyle/>
        <a:p>
          <a:endParaRPr lang="en-US"/>
        </a:p>
      </dgm:t>
    </dgm:pt>
    <dgm:pt modelId="{7FF99704-3CB5-4E0F-B9A0-7668A859F712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Input layer processes feature vectors.</a:t>
          </a:r>
        </a:p>
      </dgm:t>
    </dgm:pt>
    <dgm:pt modelId="{3EAD8DA8-9EBC-4037-A533-53BBB067DB14}" type="parTrans" cxnId="{08E2D59B-9F62-426D-B06C-518B7A521F77}">
      <dgm:prSet/>
      <dgm:spPr/>
      <dgm:t>
        <a:bodyPr/>
        <a:lstStyle/>
        <a:p>
          <a:endParaRPr lang="en-US"/>
        </a:p>
      </dgm:t>
    </dgm:pt>
    <dgm:pt modelId="{96C2240F-A60A-479D-969C-3CC5960F7CA3}" type="sibTrans" cxnId="{08E2D59B-9F62-426D-B06C-518B7A521F77}">
      <dgm:prSet/>
      <dgm:spPr/>
      <dgm:t>
        <a:bodyPr/>
        <a:lstStyle/>
        <a:p>
          <a:endParaRPr lang="en-US"/>
        </a:p>
      </dgm:t>
    </dgm:pt>
    <dgm:pt modelId="{2A06ECCB-EB34-4210-B1CD-B9BF4E2ADBA5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- 2 hidden layers learn complex patterns with </a:t>
          </a:r>
          <a:r>
            <a:rPr lang="en-US" sz="1400" dirty="0" err="1"/>
            <a:t>ReLU</a:t>
          </a:r>
          <a:r>
            <a:rPr lang="en-US" sz="1400" dirty="0"/>
            <a:t> activation.</a:t>
          </a:r>
        </a:p>
      </dgm:t>
    </dgm:pt>
    <dgm:pt modelId="{3CBBAA69-8E3F-41BE-8B67-185B6E0DB6EF}" type="parTrans" cxnId="{B365DF93-0B52-437A-BCA1-524492F98FD4}">
      <dgm:prSet/>
      <dgm:spPr/>
      <dgm:t>
        <a:bodyPr/>
        <a:lstStyle/>
        <a:p>
          <a:endParaRPr lang="en-US"/>
        </a:p>
      </dgm:t>
    </dgm:pt>
    <dgm:pt modelId="{6D209813-F7A0-4DE6-9F6C-C14AD036BD1D}" type="sibTrans" cxnId="{B365DF93-0B52-437A-BCA1-524492F98FD4}">
      <dgm:prSet/>
      <dgm:spPr/>
      <dgm:t>
        <a:bodyPr/>
        <a:lstStyle/>
        <a:p>
          <a:endParaRPr lang="en-US"/>
        </a:p>
      </dgm:t>
    </dgm:pt>
    <dgm:pt modelId="{8F3567C6-FE85-4983-AF24-AA75D0632B1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Output layer generates class probabilities with </a:t>
          </a:r>
          <a:r>
            <a:rPr lang="en-US" sz="1400" dirty="0" err="1"/>
            <a:t>softmax</a:t>
          </a:r>
          <a:r>
            <a:rPr lang="en-US" sz="1400" dirty="0"/>
            <a:t> activation.</a:t>
          </a:r>
        </a:p>
      </dgm:t>
    </dgm:pt>
    <dgm:pt modelId="{A8362529-F176-4EEC-AE53-23E9693E601E}" type="parTrans" cxnId="{E57CD37A-14C0-4B45-92BB-28833B1925A0}">
      <dgm:prSet/>
      <dgm:spPr/>
      <dgm:t>
        <a:bodyPr/>
        <a:lstStyle/>
        <a:p>
          <a:endParaRPr lang="en-US"/>
        </a:p>
      </dgm:t>
    </dgm:pt>
    <dgm:pt modelId="{9F71290C-06EC-4BEE-A20F-54C476038C0F}" type="sibTrans" cxnId="{E57CD37A-14C0-4B45-92BB-28833B1925A0}">
      <dgm:prSet/>
      <dgm:spPr/>
      <dgm:t>
        <a:bodyPr/>
        <a:lstStyle/>
        <a:p>
          <a:endParaRPr lang="en-US"/>
        </a:p>
      </dgm:t>
    </dgm:pt>
    <dgm:pt modelId="{D1D9B20F-BB49-4125-9497-081A8011AC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Accuracy obtained: 96.5%</a:t>
          </a:r>
        </a:p>
      </dgm:t>
    </dgm:pt>
    <dgm:pt modelId="{D354AEA3-AC8C-4B6B-9EEB-D9E3731D4FF2}" type="parTrans" cxnId="{974C770D-221F-4320-8C82-9CE1187D54F5}">
      <dgm:prSet/>
      <dgm:spPr/>
      <dgm:t>
        <a:bodyPr/>
        <a:lstStyle/>
        <a:p>
          <a:endParaRPr lang="en-US"/>
        </a:p>
      </dgm:t>
    </dgm:pt>
    <dgm:pt modelId="{91EF2636-AA26-42FC-B4E2-89ECBB7C1CB6}" type="sibTrans" cxnId="{974C770D-221F-4320-8C82-9CE1187D54F5}">
      <dgm:prSet/>
      <dgm:spPr/>
      <dgm:t>
        <a:bodyPr/>
        <a:lstStyle/>
        <a:p>
          <a:endParaRPr lang="en-US"/>
        </a:p>
      </dgm:t>
    </dgm:pt>
    <dgm:pt modelId="{7663C7B0-72C2-4BC0-8E76-A67D5AAB20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Model Architecture Summary:</a:t>
          </a:r>
          <a:endParaRPr lang="en-US" dirty="0"/>
        </a:p>
      </dgm:t>
    </dgm:pt>
    <dgm:pt modelId="{4BB72E26-75E6-4B45-8C1C-42B57FCC176F}" type="sibTrans" cxnId="{5C66CFF7-EA85-40A4-8F46-C74407D66578}">
      <dgm:prSet/>
      <dgm:spPr/>
      <dgm:t>
        <a:bodyPr/>
        <a:lstStyle/>
        <a:p>
          <a:endParaRPr lang="en-US"/>
        </a:p>
      </dgm:t>
    </dgm:pt>
    <dgm:pt modelId="{80EC606A-6E58-4147-AD75-28A7033DDD7D}" type="parTrans" cxnId="{5C66CFF7-EA85-40A4-8F46-C74407D66578}">
      <dgm:prSet/>
      <dgm:spPr/>
      <dgm:t>
        <a:bodyPr/>
        <a:lstStyle/>
        <a:p>
          <a:endParaRPr lang="en-US"/>
        </a:p>
      </dgm:t>
    </dgm:pt>
    <dgm:pt modelId="{01913D96-535F-408D-AA64-C9DD9C5D2D75}" type="pres">
      <dgm:prSet presAssocID="{54556371-2C49-4EF3-857B-9E0DF0DF2DFD}" presName="root" presStyleCnt="0">
        <dgm:presLayoutVars>
          <dgm:dir/>
          <dgm:resizeHandles val="exact"/>
        </dgm:presLayoutVars>
      </dgm:prSet>
      <dgm:spPr/>
    </dgm:pt>
    <dgm:pt modelId="{AC2AA33D-D395-4DCD-A20A-A4B106F5FF9E}" type="pres">
      <dgm:prSet presAssocID="{9FF2EAC9-F97F-4574-8C81-38CF33A78454}" presName="compNode" presStyleCnt="0"/>
      <dgm:spPr/>
    </dgm:pt>
    <dgm:pt modelId="{80C44570-1431-483F-A6E9-2D39805721E7}" type="pres">
      <dgm:prSet presAssocID="{9FF2EAC9-F97F-4574-8C81-38CF33A78454}" presName="iconRect" presStyleLbl="node1" presStyleIdx="0" presStyleCnt="3" custScaleX="167053" custScaleY="152272" custLinFactNeighborX="61079" custLinFactNeighborY="-48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CE0ADBF-B3D8-4182-BD8E-C288F4287D6C}" type="pres">
      <dgm:prSet presAssocID="{9FF2EAC9-F97F-4574-8C81-38CF33A78454}" presName="iconSpace" presStyleCnt="0"/>
      <dgm:spPr/>
    </dgm:pt>
    <dgm:pt modelId="{73D14B27-3BCA-486C-A0C2-F58EBD7F3BCC}" type="pres">
      <dgm:prSet presAssocID="{9FF2EAC9-F97F-4574-8C81-38CF33A78454}" presName="parTx" presStyleLbl="revTx" presStyleIdx="0" presStyleCnt="6" custLinFactNeighborY="22041">
        <dgm:presLayoutVars>
          <dgm:chMax val="0"/>
          <dgm:chPref val="0"/>
        </dgm:presLayoutVars>
      </dgm:prSet>
      <dgm:spPr/>
    </dgm:pt>
    <dgm:pt modelId="{CF9B9BC4-F2D0-478B-9F9C-5507917817C8}" type="pres">
      <dgm:prSet presAssocID="{9FF2EAC9-F97F-4574-8C81-38CF33A78454}" presName="txSpace" presStyleCnt="0"/>
      <dgm:spPr/>
    </dgm:pt>
    <dgm:pt modelId="{8457ED56-1E85-4726-A24C-41038DD45F6A}" type="pres">
      <dgm:prSet presAssocID="{9FF2EAC9-F97F-4574-8C81-38CF33A78454}" presName="desTx" presStyleLbl="revTx" presStyleIdx="1" presStyleCnt="6">
        <dgm:presLayoutVars/>
      </dgm:prSet>
      <dgm:spPr/>
    </dgm:pt>
    <dgm:pt modelId="{FCF4B81A-7033-4133-A4B2-5E896F5A7D1D}" type="pres">
      <dgm:prSet presAssocID="{50301FE3-5CFF-4F8E-9750-78649B8D9775}" presName="sibTrans" presStyleCnt="0"/>
      <dgm:spPr/>
    </dgm:pt>
    <dgm:pt modelId="{46B7EFF6-66B5-4018-B10A-38682FC929A8}" type="pres">
      <dgm:prSet presAssocID="{7663C7B0-72C2-4BC0-8E76-A67D5AAB20C9}" presName="compNode" presStyleCnt="0"/>
      <dgm:spPr/>
    </dgm:pt>
    <dgm:pt modelId="{5217F33B-0BA2-4B36-8A8C-5539BD0FC9BD}" type="pres">
      <dgm:prSet presAssocID="{7663C7B0-72C2-4BC0-8E76-A67D5AAB20C9}" presName="iconRect" presStyleLbl="node1" presStyleIdx="1" presStyleCnt="3" custScaleX="152695" custScaleY="148047" custLinFactNeighborX="72296" custLinFactNeighborY="1193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E8CC55-6C94-4427-856C-A81D58685223}" type="pres">
      <dgm:prSet presAssocID="{7663C7B0-72C2-4BC0-8E76-A67D5AAB20C9}" presName="iconSpace" presStyleCnt="0"/>
      <dgm:spPr/>
    </dgm:pt>
    <dgm:pt modelId="{58D02A3A-730F-4189-B1A3-AA53FBDDF63D}" type="pres">
      <dgm:prSet presAssocID="{7663C7B0-72C2-4BC0-8E76-A67D5AAB20C9}" presName="parTx" presStyleLbl="revTx" presStyleIdx="2" presStyleCnt="6" custScaleX="141306" custScaleY="138701" custLinFactNeighborX="2163" custLinFactNeighborY="83252">
        <dgm:presLayoutVars>
          <dgm:chMax val="0"/>
          <dgm:chPref val="0"/>
        </dgm:presLayoutVars>
      </dgm:prSet>
      <dgm:spPr/>
    </dgm:pt>
    <dgm:pt modelId="{463102C7-5596-4CEB-A5EF-806C5DA759E6}" type="pres">
      <dgm:prSet presAssocID="{7663C7B0-72C2-4BC0-8E76-A67D5AAB20C9}" presName="txSpace" presStyleCnt="0"/>
      <dgm:spPr/>
    </dgm:pt>
    <dgm:pt modelId="{D47570CF-715E-4E25-8A2A-F7D966AD72F2}" type="pres">
      <dgm:prSet presAssocID="{7663C7B0-72C2-4BC0-8E76-A67D5AAB20C9}" presName="desTx" presStyleLbl="revTx" presStyleIdx="3" presStyleCnt="6" custScaleX="223454" custScaleY="138401" custLinFactNeighborX="4599" custLinFactNeighborY="40374">
        <dgm:presLayoutVars/>
      </dgm:prSet>
      <dgm:spPr/>
    </dgm:pt>
    <dgm:pt modelId="{B9ACEBED-2E78-48C8-9C29-584ABF935905}" type="pres">
      <dgm:prSet presAssocID="{4BB72E26-75E6-4B45-8C1C-42B57FCC176F}" presName="sibTrans" presStyleCnt="0"/>
      <dgm:spPr/>
    </dgm:pt>
    <dgm:pt modelId="{4208D6F5-585E-4ED5-9FA6-1BDF518DB1C9}" type="pres">
      <dgm:prSet presAssocID="{D1D9B20F-BB49-4125-9497-081A8011AC20}" presName="compNode" presStyleCnt="0"/>
      <dgm:spPr/>
    </dgm:pt>
    <dgm:pt modelId="{2B7A305C-B678-4768-AA8D-AE03D848501C}" type="pres">
      <dgm:prSet presAssocID="{D1D9B20F-BB49-4125-9497-081A8011AC20}" presName="iconRect" presStyleLbl="node1" presStyleIdx="2" presStyleCnt="3" custScaleX="153498" custScaleY="152713" custLinFactNeighborX="40895" custLinFactNeighborY="-47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7E2ED9C-F4D1-4029-80BF-E78E22E1E2B9}" type="pres">
      <dgm:prSet presAssocID="{D1D9B20F-BB49-4125-9497-081A8011AC20}" presName="iconSpace" presStyleCnt="0"/>
      <dgm:spPr/>
    </dgm:pt>
    <dgm:pt modelId="{133B3AB1-B249-42E9-824E-7FCB5A0E3B31}" type="pres">
      <dgm:prSet presAssocID="{D1D9B20F-BB49-4125-9497-081A8011AC20}" presName="parTx" presStyleLbl="revTx" presStyleIdx="4" presStyleCnt="6" custScaleX="117863" custLinFactNeighborX="-11436" custLinFactNeighborY="18180">
        <dgm:presLayoutVars>
          <dgm:chMax val="0"/>
          <dgm:chPref val="0"/>
        </dgm:presLayoutVars>
      </dgm:prSet>
      <dgm:spPr/>
    </dgm:pt>
    <dgm:pt modelId="{7543669A-D569-4AAD-BCCD-384949FA36CA}" type="pres">
      <dgm:prSet presAssocID="{D1D9B20F-BB49-4125-9497-081A8011AC20}" presName="txSpace" presStyleCnt="0"/>
      <dgm:spPr/>
    </dgm:pt>
    <dgm:pt modelId="{98F597F1-9D28-4BAE-892B-25EAB383B4AA}" type="pres">
      <dgm:prSet presAssocID="{D1D9B20F-BB49-4125-9497-081A8011AC20}" presName="desTx" presStyleLbl="revTx" presStyleIdx="5" presStyleCnt="6">
        <dgm:presLayoutVars/>
      </dgm:prSet>
      <dgm:spPr/>
    </dgm:pt>
  </dgm:ptLst>
  <dgm:cxnLst>
    <dgm:cxn modelId="{EE4C0F04-4DCF-49E3-A63E-E65DE4D5D4C0}" type="presOf" srcId="{8F3567C6-FE85-4983-AF24-AA75D0632B13}" destId="{D47570CF-715E-4E25-8A2A-F7D966AD72F2}" srcOrd="0" destOrd="2" presId="urn:microsoft.com/office/officeart/2018/2/layout/IconLabelDescriptionList"/>
    <dgm:cxn modelId="{6E47A708-4AF3-49D1-B0FF-FB128565E48A}" type="presOf" srcId="{7FF99704-3CB5-4E0F-B9A0-7668A859F712}" destId="{D47570CF-715E-4E25-8A2A-F7D966AD72F2}" srcOrd="0" destOrd="0" presId="urn:microsoft.com/office/officeart/2018/2/layout/IconLabelDescriptionList"/>
    <dgm:cxn modelId="{F0A55909-1C0D-487D-A9E8-9D5B22A362DD}" srcId="{54556371-2C49-4EF3-857B-9E0DF0DF2DFD}" destId="{9FF2EAC9-F97F-4574-8C81-38CF33A78454}" srcOrd="0" destOrd="0" parTransId="{85D09F90-FB84-40D6-8661-673288B7EF10}" sibTransId="{50301FE3-5CFF-4F8E-9750-78649B8D9775}"/>
    <dgm:cxn modelId="{974C770D-221F-4320-8C82-9CE1187D54F5}" srcId="{54556371-2C49-4EF3-857B-9E0DF0DF2DFD}" destId="{D1D9B20F-BB49-4125-9497-081A8011AC20}" srcOrd="2" destOrd="0" parTransId="{D354AEA3-AC8C-4B6B-9EEB-D9E3731D4FF2}" sibTransId="{91EF2636-AA26-42FC-B4E2-89ECBB7C1CB6}"/>
    <dgm:cxn modelId="{0BB4CC64-85A1-4B4B-97D4-7502FA635D69}" type="presOf" srcId="{9FF2EAC9-F97F-4574-8C81-38CF33A78454}" destId="{73D14B27-3BCA-486C-A0C2-F58EBD7F3BCC}" srcOrd="0" destOrd="0" presId="urn:microsoft.com/office/officeart/2018/2/layout/IconLabelDescriptionList"/>
    <dgm:cxn modelId="{E57CD37A-14C0-4B45-92BB-28833B1925A0}" srcId="{7663C7B0-72C2-4BC0-8E76-A67D5AAB20C9}" destId="{8F3567C6-FE85-4983-AF24-AA75D0632B13}" srcOrd="2" destOrd="0" parTransId="{A8362529-F176-4EEC-AE53-23E9693E601E}" sibTransId="{9F71290C-06EC-4BEE-A20F-54C476038C0F}"/>
    <dgm:cxn modelId="{B365DF93-0B52-437A-BCA1-524492F98FD4}" srcId="{7663C7B0-72C2-4BC0-8E76-A67D5AAB20C9}" destId="{2A06ECCB-EB34-4210-B1CD-B9BF4E2ADBA5}" srcOrd="1" destOrd="0" parTransId="{3CBBAA69-8E3F-41BE-8B67-185B6E0DB6EF}" sibTransId="{6D209813-F7A0-4DE6-9F6C-C14AD036BD1D}"/>
    <dgm:cxn modelId="{08E2D59B-9F62-426D-B06C-518B7A521F77}" srcId="{7663C7B0-72C2-4BC0-8E76-A67D5AAB20C9}" destId="{7FF99704-3CB5-4E0F-B9A0-7668A859F712}" srcOrd="0" destOrd="0" parTransId="{3EAD8DA8-9EBC-4037-A533-53BBB067DB14}" sibTransId="{96C2240F-A60A-479D-969C-3CC5960F7CA3}"/>
    <dgm:cxn modelId="{1EADCCD6-1CFC-4D97-9049-A2A107ECCC01}" type="presOf" srcId="{D1D9B20F-BB49-4125-9497-081A8011AC20}" destId="{133B3AB1-B249-42E9-824E-7FCB5A0E3B31}" srcOrd="0" destOrd="0" presId="urn:microsoft.com/office/officeart/2018/2/layout/IconLabelDescriptionList"/>
    <dgm:cxn modelId="{8DDF96DA-BC99-47DE-8B41-19D58B51FC79}" type="presOf" srcId="{7663C7B0-72C2-4BC0-8E76-A67D5AAB20C9}" destId="{58D02A3A-730F-4189-B1A3-AA53FBDDF63D}" srcOrd="0" destOrd="0" presId="urn:microsoft.com/office/officeart/2018/2/layout/IconLabelDescriptionList"/>
    <dgm:cxn modelId="{835F88DD-51CB-4BBE-8264-A73B4D332E63}" type="presOf" srcId="{54556371-2C49-4EF3-857B-9E0DF0DF2DFD}" destId="{01913D96-535F-408D-AA64-C9DD9C5D2D75}" srcOrd="0" destOrd="0" presId="urn:microsoft.com/office/officeart/2018/2/layout/IconLabelDescriptionList"/>
    <dgm:cxn modelId="{5C66CFF7-EA85-40A4-8F46-C74407D66578}" srcId="{54556371-2C49-4EF3-857B-9E0DF0DF2DFD}" destId="{7663C7B0-72C2-4BC0-8E76-A67D5AAB20C9}" srcOrd="1" destOrd="0" parTransId="{80EC606A-6E58-4147-AD75-28A7033DDD7D}" sibTransId="{4BB72E26-75E6-4B45-8C1C-42B57FCC176F}"/>
    <dgm:cxn modelId="{109C79FD-B107-48A1-9FF4-823EC8484BAC}" type="presOf" srcId="{2A06ECCB-EB34-4210-B1CD-B9BF4E2ADBA5}" destId="{D47570CF-715E-4E25-8A2A-F7D966AD72F2}" srcOrd="0" destOrd="1" presId="urn:microsoft.com/office/officeart/2018/2/layout/IconLabelDescriptionList"/>
    <dgm:cxn modelId="{624CB7EB-A828-4298-9B3A-3EDFE8AC1C27}" type="presParOf" srcId="{01913D96-535F-408D-AA64-C9DD9C5D2D75}" destId="{AC2AA33D-D395-4DCD-A20A-A4B106F5FF9E}" srcOrd="0" destOrd="0" presId="urn:microsoft.com/office/officeart/2018/2/layout/IconLabelDescriptionList"/>
    <dgm:cxn modelId="{78B725F7-4A87-4776-8165-146F284CCEE0}" type="presParOf" srcId="{AC2AA33D-D395-4DCD-A20A-A4B106F5FF9E}" destId="{80C44570-1431-483F-A6E9-2D39805721E7}" srcOrd="0" destOrd="0" presId="urn:microsoft.com/office/officeart/2018/2/layout/IconLabelDescriptionList"/>
    <dgm:cxn modelId="{D86FEC05-49D1-4511-9806-58A6E88E5977}" type="presParOf" srcId="{AC2AA33D-D395-4DCD-A20A-A4B106F5FF9E}" destId="{CCE0ADBF-B3D8-4182-BD8E-C288F4287D6C}" srcOrd="1" destOrd="0" presId="urn:microsoft.com/office/officeart/2018/2/layout/IconLabelDescriptionList"/>
    <dgm:cxn modelId="{19DEE9DF-E231-4940-AB49-96FDB9BCEE14}" type="presParOf" srcId="{AC2AA33D-D395-4DCD-A20A-A4B106F5FF9E}" destId="{73D14B27-3BCA-486C-A0C2-F58EBD7F3BCC}" srcOrd="2" destOrd="0" presId="urn:microsoft.com/office/officeart/2018/2/layout/IconLabelDescriptionList"/>
    <dgm:cxn modelId="{1FF67FCF-D52A-482D-BA93-B07C3796C5AF}" type="presParOf" srcId="{AC2AA33D-D395-4DCD-A20A-A4B106F5FF9E}" destId="{CF9B9BC4-F2D0-478B-9F9C-5507917817C8}" srcOrd="3" destOrd="0" presId="urn:microsoft.com/office/officeart/2018/2/layout/IconLabelDescriptionList"/>
    <dgm:cxn modelId="{9F9C6098-0CA5-433C-A4B9-FCE4EF6CC2BC}" type="presParOf" srcId="{AC2AA33D-D395-4DCD-A20A-A4B106F5FF9E}" destId="{8457ED56-1E85-4726-A24C-41038DD45F6A}" srcOrd="4" destOrd="0" presId="urn:microsoft.com/office/officeart/2018/2/layout/IconLabelDescriptionList"/>
    <dgm:cxn modelId="{E3118F9B-7E1B-4A31-B8F3-0992AA8A8DC3}" type="presParOf" srcId="{01913D96-535F-408D-AA64-C9DD9C5D2D75}" destId="{FCF4B81A-7033-4133-A4B2-5E896F5A7D1D}" srcOrd="1" destOrd="0" presId="urn:microsoft.com/office/officeart/2018/2/layout/IconLabelDescriptionList"/>
    <dgm:cxn modelId="{D713022F-5F4B-493F-950C-827B47D4FABD}" type="presParOf" srcId="{01913D96-535F-408D-AA64-C9DD9C5D2D75}" destId="{46B7EFF6-66B5-4018-B10A-38682FC929A8}" srcOrd="2" destOrd="0" presId="urn:microsoft.com/office/officeart/2018/2/layout/IconLabelDescriptionList"/>
    <dgm:cxn modelId="{0EA4041F-6B68-4BAF-A627-AC2D3FB8342F}" type="presParOf" srcId="{46B7EFF6-66B5-4018-B10A-38682FC929A8}" destId="{5217F33B-0BA2-4B36-8A8C-5539BD0FC9BD}" srcOrd="0" destOrd="0" presId="urn:microsoft.com/office/officeart/2018/2/layout/IconLabelDescriptionList"/>
    <dgm:cxn modelId="{94693D07-BB0A-4A80-8AE3-FB9618B40F68}" type="presParOf" srcId="{46B7EFF6-66B5-4018-B10A-38682FC929A8}" destId="{E3E8CC55-6C94-4427-856C-A81D58685223}" srcOrd="1" destOrd="0" presId="urn:microsoft.com/office/officeart/2018/2/layout/IconLabelDescriptionList"/>
    <dgm:cxn modelId="{80828CFF-2420-40A4-8F9D-357473169310}" type="presParOf" srcId="{46B7EFF6-66B5-4018-B10A-38682FC929A8}" destId="{58D02A3A-730F-4189-B1A3-AA53FBDDF63D}" srcOrd="2" destOrd="0" presId="urn:microsoft.com/office/officeart/2018/2/layout/IconLabelDescriptionList"/>
    <dgm:cxn modelId="{1F2CE831-B4AB-4A99-93C7-F954A9B28357}" type="presParOf" srcId="{46B7EFF6-66B5-4018-B10A-38682FC929A8}" destId="{463102C7-5596-4CEB-A5EF-806C5DA759E6}" srcOrd="3" destOrd="0" presId="urn:microsoft.com/office/officeart/2018/2/layout/IconLabelDescriptionList"/>
    <dgm:cxn modelId="{0FD01C70-F858-4BB3-BB53-9B4EEC1E63DC}" type="presParOf" srcId="{46B7EFF6-66B5-4018-B10A-38682FC929A8}" destId="{D47570CF-715E-4E25-8A2A-F7D966AD72F2}" srcOrd="4" destOrd="0" presId="urn:microsoft.com/office/officeart/2018/2/layout/IconLabelDescriptionList"/>
    <dgm:cxn modelId="{C8F09B08-6FF4-4222-9AA7-6D90819E3544}" type="presParOf" srcId="{01913D96-535F-408D-AA64-C9DD9C5D2D75}" destId="{B9ACEBED-2E78-48C8-9C29-584ABF935905}" srcOrd="3" destOrd="0" presId="urn:microsoft.com/office/officeart/2018/2/layout/IconLabelDescriptionList"/>
    <dgm:cxn modelId="{0FF95538-0DAB-4E06-BAA7-F0A9159DFAC0}" type="presParOf" srcId="{01913D96-535F-408D-AA64-C9DD9C5D2D75}" destId="{4208D6F5-585E-4ED5-9FA6-1BDF518DB1C9}" srcOrd="4" destOrd="0" presId="urn:microsoft.com/office/officeart/2018/2/layout/IconLabelDescriptionList"/>
    <dgm:cxn modelId="{0D734F09-5B2C-41CB-B562-12979CB1406A}" type="presParOf" srcId="{4208D6F5-585E-4ED5-9FA6-1BDF518DB1C9}" destId="{2B7A305C-B678-4768-AA8D-AE03D848501C}" srcOrd="0" destOrd="0" presId="urn:microsoft.com/office/officeart/2018/2/layout/IconLabelDescriptionList"/>
    <dgm:cxn modelId="{3C196E03-6083-4C57-866A-B20FB70D7CDF}" type="presParOf" srcId="{4208D6F5-585E-4ED5-9FA6-1BDF518DB1C9}" destId="{B7E2ED9C-F4D1-4029-80BF-E78E22E1E2B9}" srcOrd="1" destOrd="0" presId="urn:microsoft.com/office/officeart/2018/2/layout/IconLabelDescriptionList"/>
    <dgm:cxn modelId="{9ED81DF2-44FB-4AC7-8882-C8F23656E311}" type="presParOf" srcId="{4208D6F5-585E-4ED5-9FA6-1BDF518DB1C9}" destId="{133B3AB1-B249-42E9-824E-7FCB5A0E3B31}" srcOrd="2" destOrd="0" presId="urn:microsoft.com/office/officeart/2018/2/layout/IconLabelDescriptionList"/>
    <dgm:cxn modelId="{7F9D4673-59F2-4489-9CAB-BDD77A85D1B1}" type="presParOf" srcId="{4208D6F5-585E-4ED5-9FA6-1BDF518DB1C9}" destId="{7543669A-D569-4AAD-BCCD-384949FA36CA}" srcOrd="3" destOrd="0" presId="urn:microsoft.com/office/officeart/2018/2/layout/IconLabelDescriptionList"/>
    <dgm:cxn modelId="{10F6B194-D110-4D81-906B-9EFE83892691}" type="presParOf" srcId="{4208D6F5-585E-4ED5-9FA6-1BDF518DB1C9}" destId="{98F597F1-9D28-4BAE-892B-25EAB383B4A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C996-E7BD-4AFC-B747-F182F6454D30}">
      <dsp:nvSpPr>
        <dsp:cNvPr id="0" name=""/>
        <dsp:cNvSpPr/>
      </dsp:nvSpPr>
      <dsp:spPr>
        <a:xfrm>
          <a:off x="555" y="3111915"/>
          <a:ext cx="1911995" cy="76479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Loading &amp; Splitting</a:t>
          </a:r>
        </a:p>
      </dsp:txBody>
      <dsp:txXfrm>
        <a:off x="555" y="3111915"/>
        <a:ext cx="1720796" cy="764798"/>
      </dsp:txXfrm>
    </dsp:sp>
    <dsp:sp modelId="{48A96883-D2E3-4526-BC68-9E90308D68FC}">
      <dsp:nvSpPr>
        <dsp:cNvPr id="0" name=""/>
        <dsp:cNvSpPr/>
      </dsp:nvSpPr>
      <dsp:spPr>
        <a:xfrm>
          <a:off x="1530152" y="3111915"/>
          <a:ext cx="2062775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Preprocessing</a:t>
          </a:r>
        </a:p>
      </dsp:txBody>
      <dsp:txXfrm>
        <a:off x="1912551" y="3111915"/>
        <a:ext cx="1297977" cy="764798"/>
      </dsp:txXfrm>
    </dsp:sp>
    <dsp:sp modelId="{55C1523E-ECEB-40F0-A818-4E02BBE95427}">
      <dsp:nvSpPr>
        <dsp:cNvPr id="0" name=""/>
        <dsp:cNvSpPr/>
      </dsp:nvSpPr>
      <dsp:spPr>
        <a:xfrm>
          <a:off x="3210528" y="3111915"/>
          <a:ext cx="1911995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Feature</a:t>
          </a:r>
          <a:r>
            <a:rPr lang="en-US" sz="1400" b="1" kern="1200" dirty="0"/>
            <a:t> </a:t>
          </a:r>
          <a:r>
            <a:rPr lang="en-US" sz="1400" b="0" kern="1200" dirty="0"/>
            <a:t>Extraction</a:t>
          </a:r>
        </a:p>
      </dsp:txBody>
      <dsp:txXfrm>
        <a:off x="3592927" y="3111915"/>
        <a:ext cx="1147197" cy="764798"/>
      </dsp:txXfrm>
    </dsp:sp>
    <dsp:sp modelId="{4B40C64E-90E8-4218-8FD6-57FD8C8ADA90}">
      <dsp:nvSpPr>
        <dsp:cNvPr id="0" name=""/>
        <dsp:cNvSpPr/>
      </dsp:nvSpPr>
      <dsp:spPr>
        <a:xfrm>
          <a:off x="4740125" y="3111915"/>
          <a:ext cx="1911995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Feature Selection</a:t>
          </a:r>
        </a:p>
      </dsp:txBody>
      <dsp:txXfrm>
        <a:off x="5122524" y="3111915"/>
        <a:ext cx="1147197" cy="764798"/>
      </dsp:txXfrm>
    </dsp:sp>
    <dsp:sp modelId="{B705AFB5-2B74-4208-B8CD-2F80B85845C0}">
      <dsp:nvSpPr>
        <dsp:cNvPr id="0" name=""/>
        <dsp:cNvSpPr/>
      </dsp:nvSpPr>
      <dsp:spPr>
        <a:xfrm>
          <a:off x="6269721" y="3111915"/>
          <a:ext cx="2181357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Development</a:t>
          </a:r>
        </a:p>
      </dsp:txBody>
      <dsp:txXfrm>
        <a:off x="6652120" y="3111915"/>
        <a:ext cx="1416559" cy="764798"/>
      </dsp:txXfrm>
    </dsp:sp>
    <dsp:sp modelId="{CD233B3D-0FFE-4CA9-8303-0CBC00FE4A74}">
      <dsp:nvSpPr>
        <dsp:cNvPr id="0" name=""/>
        <dsp:cNvSpPr/>
      </dsp:nvSpPr>
      <dsp:spPr>
        <a:xfrm>
          <a:off x="8068680" y="3111915"/>
          <a:ext cx="2311296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Hyperparameter Tuning</a:t>
          </a:r>
        </a:p>
      </dsp:txBody>
      <dsp:txXfrm>
        <a:off x="8451079" y="3111915"/>
        <a:ext cx="1546498" cy="764798"/>
      </dsp:txXfrm>
    </dsp:sp>
    <dsp:sp modelId="{9D37E811-1256-4290-8B08-64E64039CA3F}">
      <dsp:nvSpPr>
        <dsp:cNvPr id="0" name=""/>
        <dsp:cNvSpPr/>
      </dsp:nvSpPr>
      <dsp:spPr>
        <a:xfrm>
          <a:off x="9997578" y="3111915"/>
          <a:ext cx="1708196" cy="764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</a:t>
          </a:r>
        </a:p>
      </dsp:txBody>
      <dsp:txXfrm>
        <a:off x="10379977" y="3111915"/>
        <a:ext cx="943398" cy="764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EF206-97AC-4C56-94E8-25B351728D81}">
      <dsp:nvSpPr>
        <dsp:cNvPr id="0" name=""/>
        <dsp:cNvSpPr/>
      </dsp:nvSpPr>
      <dsp:spPr>
        <a:xfrm>
          <a:off x="0" y="1523132"/>
          <a:ext cx="10209125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Median</a:t>
          </a:r>
          <a:r>
            <a:rPr lang="en-US" sz="2100" kern="1200" baseline="0" dirty="0"/>
            <a:t> Filter</a:t>
          </a:r>
          <a:endParaRPr lang="en-US" sz="2100" kern="1200" dirty="0"/>
        </a:p>
      </dsp:txBody>
      <dsp:txXfrm>
        <a:off x="0" y="1894327"/>
        <a:ext cx="9837930" cy="742390"/>
      </dsp:txXfrm>
    </dsp:sp>
    <dsp:sp modelId="{DFC4FFD2-50AD-495A-BF6C-9B6E78F2142E}">
      <dsp:nvSpPr>
        <dsp:cNvPr id="0" name=""/>
        <dsp:cNvSpPr/>
      </dsp:nvSpPr>
      <dsp:spPr>
        <a:xfrm>
          <a:off x="1886646" y="2018290"/>
          <a:ext cx="8322478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Sharpening</a:t>
          </a:r>
        </a:p>
      </dsp:txBody>
      <dsp:txXfrm>
        <a:off x="1886646" y="2389485"/>
        <a:ext cx="7951283" cy="742390"/>
      </dsp:txXfrm>
    </dsp:sp>
    <dsp:sp modelId="{45349688-EBC3-42CA-9D5E-FFE32C6EC9A8}">
      <dsp:nvSpPr>
        <dsp:cNvPr id="0" name=""/>
        <dsp:cNvSpPr/>
      </dsp:nvSpPr>
      <dsp:spPr>
        <a:xfrm>
          <a:off x="3773292" y="2513448"/>
          <a:ext cx="6435832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Conversion to Binary</a:t>
          </a:r>
        </a:p>
      </dsp:txBody>
      <dsp:txXfrm>
        <a:off x="3773292" y="2884643"/>
        <a:ext cx="6064637" cy="742390"/>
      </dsp:txXfrm>
    </dsp:sp>
    <dsp:sp modelId="{9C08F66A-3AFA-4F3C-9D30-1B7F6BA783F2}">
      <dsp:nvSpPr>
        <dsp:cNvPr id="0" name=""/>
        <dsp:cNvSpPr/>
      </dsp:nvSpPr>
      <dsp:spPr>
        <a:xfrm>
          <a:off x="5660959" y="3008259"/>
          <a:ext cx="4548165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</a:t>
          </a:r>
          <a:r>
            <a:rPr lang="en-US" sz="2100" kern="1200" dirty="0" err="1"/>
            <a:t>Deskewing</a:t>
          </a:r>
          <a:endParaRPr lang="en-US" sz="2100" kern="1200" dirty="0"/>
        </a:p>
      </dsp:txBody>
      <dsp:txXfrm>
        <a:off x="5660959" y="3379454"/>
        <a:ext cx="4176970" cy="742390"/>
      </dsp:txXfrm>
    </dsp:sp>
    <dsp:sp modelId="{7FCABB53-A7B7-4AAF-80C1-BA14AB2D08CA}">
      <dsp:nvSpPr>
        <dsp:cNvPr id="0" name=""/>
        <dsp:cNvSpPr/>
      </dsp:nvSpPr>
      <dsp:spPr>
        <a:xfrm>
          <a:off x="7547606" y="3503417"/>
          <a:ext cx="2661518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Resizing</a:t>
          </a:r>
        </a:p>
      </dsp:txBody>
      <dsp:txXfrm>
        <a:off x="7547606" y="3874612"/>
        <a:ext cx="2290323" cy="742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DF3D5-1C05-4158-8449-3978464636DB}">
      <dsp:nvSpPr>
        <dsp:cNvPr id="0" name=""/>
        <dsp:cNvSpPr/>
      </dsp:nvSpPr>
      <dsp:spPr>
        <a:xfrm>
          <a:off x="0" y="1769621"/>
          <a:ext cx="10209125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HOG</a:t>
          </a:r>
        </a:p>
      </dsp:txBody>
      <dsp:txXfrm>
        <a:off x="0" y="2141206"/>
        <a:ext cx="9837540" cy="743171"/>
      </dsp:txXfrm>
    </dsp:sp>
    <dsp:sp modelId="{500E1D4C-23FC-4400-BC3A-6B2239D168E3}">
      <dsp:nvSpPr>
        <dsp:cNvPr id="0" name=""/>
        <dsp:cNvSpPr/>
      </dsp:nvSpPr>
      <dsp:spPr>
        <a:xfrm>
          <a:off x="2353203" y="2264771"/>
          <a:ext cx="7855921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SIFT</a:t>
          </a:r>
        </a:p>
      </dsp:txBody>
      <dsp:txXfrm>
        <a:off x="2353203" y="2636356"/>
        <a:ext cx="7484336" cy="743171"/>
      </dsp:txXfrm>
    </dsp:sp>
    <dsp:sp modelId="{EC695A55-13E6-425C-BDC9-72C3C17A330D}">
      <dsp:nvSpPr>
        <dsp:cNvPr id="0" name=""/>
        <dsp:cNvSpPr/>
      </dsp:nvSpPr>
      <dsp:spPr>
        <a:xfrm>
          <a:off x="4706406" y="2760218"/>
          <a:ext cx="5502718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Standardization</a:t>
          </a:r>
        </a:p>
      </dsp:txBody>
      <dsp:txXfrm>
        <a:off x="4706406" y="3131803"/>
        <a:ext cx="5131133" cy="743171"/>
      </dsp:txXfrm>
    </dsp:sp>
    <dsp:sp modelId="{3AD52ADD-E93F-4C4D-AFE9-71746F46B943}">
      <dsp:nvSpPr>
        <dsp:cNvPr id="0" name=""/>
        <dsp:cNvSpPr/>
      </dsp:nvSpPr>
      <dsp:spPr>
        <a:xfrm>
          <a:off x="7059609" y="3255368"/>
          <a:ext cx="3149515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PCA</a:t>
          </a:r>
        </a:p>
      </dsp:txBody>
      <dsp:txXfrm>
        <a:off x="7059609" y="3626953"/>
        <a:ext cx="2777930" cy="743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4570-1431-483F-A6E9-2D39805721E7}">
      <dsp:nvSpPr>
        <dsp:cNvPr id="0" name=""/>
        <dsp:cNvSpPr/>
      </dsp:nvSpPr>
      <dsp:spPr>
        <a:xfrm>
          <a:off x="473549" y="1218914"/>
          <a:ext cx="1261687" cy="1150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14B27-3BCA-486C-A0C2-F58EBD7F3BCC}">
      <dsp:nvSpPr>
        <dsp:cNvPr id="0" name=""/>
        <dsp:cNvSpPr/>
      </dsp:nvSpPr>
      <dsp:spPr>
        <a:xfrm>
          <a:off x="265456" y="2380255"/>
          <a:ext cx="2157890" cy="349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PyTorch Neural Network</a:t>
          </a:r>
          <a:endParaRPr lang="en-US" sz="1400" kern="1200" dirty="0"/>
        </a:p>
      </dsp:txBody>
      <dsp:txXfrm>
        <a:off x="265456" y="2380255"/>
        <a:ext cx="2157890" cy="349382"/>
      </dsp:txXfrm>
    </dsp:sp>
    <dsp:sp modelId="{8457ED56-1E85-4726-A24C-41038DD45F6A}">
      <dsp:nvSpPr>
        <dsp:cNvPr id="0" name=""/>
        <dsp:cNvSpPr/>
      </dsp:nvSpPr>
      <dsp:spPr>
        <a:xfrm>
          <a:off x="265456" y="2696944"/>
          <a:ext cx="2157890" cy="971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7F33B-0BA2-4B36-8A8C-5539BD0FC9BD}">
      <dsp:nvSpPr>
        <dsp:cNvPr id="0" name=""/>
        <dsp:cNvSpPr/>
      </dsp:nvSpPr>
      <dsp:spPr>
        <a:xfrm>
          <a:off x="4480010" y="1236729"/>
          <a:ext cx="1153246" cy="1118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02A3A-730F-4189-B1A3-AA53FBDDF63D}">
      <dsp:nvSpPr>
        <dsp:cNvPr id="0" name=""/>
        <dsp:cNvSpPr/>
      </dsp:nvSpPr>
      <dsp:spPr>
        <a:xfrm>
          <a:off x="3733985" y="2402173"/>
          <a:ext cx="3049228" cy="48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Model Architecture Summary:</a:t>
          </a:r>
          <a:endParaRPr lang="en-US" sz="1400" kern="1200" dirty="0"/>
        </a:p>
      </dsp:txBody>
      <dsp:txXfrm>
        <a:off x="3733985" y="2402173"/>
        <a:ext cx="3049228" cy="485336"/>
      </dsp:txXfrm>
    </dsp:sp>
    <dsp:sp modelId="{D47570CF-715E-4E25-8A2A-F7D966AD72F2}">
      <dsp:nvSpPr>
        <dsp:cNvPr id="0" name=""/>
        <dsp:cNvSpPr/>
      </dsp:nvSpPr>
      <dsp:spPr>
        <a:xfrm>
          <a:off x="2900219" y="2758803"/>
          <a:ext cx="4821892" cy="143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Input layer processes feature vectors.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- 2 hidden layers learn complex patterns with </a:t>
          </a:r>
          <a:r>
            <a:rPr lang="en-US" sz="1400" kern="1200" dirty="0" err="1"/>
            <a:t>ReLU</a:t>
          </a:r>
          <a:r>
            <a:rPr lang="en-US" sz="1400" kern="1200" dirty="0"/>
            <a:t> activation.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Output layer generates class probabilities with </a:t>
          </a:r>
          <a:r>
            <a:rPr lang="en-US" sz="1400" kern="1200" dirty="0" err="1"/>
            <a:t>softmax</a:t>
          </a:r>
          <a:r>
            <a:rPr lang="en-US" sz="1400" kern="1200" dirty="0"/>
            <a:t> activation.</a:t>
          </a:r>
        </a:p>
      </dsp:txBody>
      <dsp:txXfrm>
        <a:off x="2900219" y="2758803"/>
        <a:ext cx="4821892" cy="1437693"/>
      </dsp:txXfrm>
    </dsp:sp>
    <dsp:sp modelId="{2B7A305C-B678-4768-AA8D-AE03D848501C}">
      <dsp:nvSpPr>
        <dsp:cNvPr id="0" name=""/>
        <dsp:cNvSpPr/>
      </dsp:nvSpPr>
      <dsp:spPr>
        <a:xfrm>
          <a:off x="8309366" y="1218912"/>
          <a:ext cx="1159311" cy="115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B3AB1-B249-42E9-824E-7FCB5A0E3B31}">
      <dsp:nvSpPr>
        <dsp:cNvPr id="0" name=""/>
        <dsp:cNvSpPr/>
      </dsp:nvSpPr>
      <dsp:spPr>
        <a:xfrm>
          <a:off x="7763018" y="2368465"/>
          <a:ext cx="2543354" cy="354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Accuracy obtained: 96.5%</a:t>
          </a:r>
        </a:p>
      </dsp:txBody>
      <dsp:txXfrm>
        <a:off x="7763018" y="2368465"/>
        <a:ext cx="2543354" cy="354147"/>
      </dsp:txXfrm>
    </dsp:sp>
    <dsp:sp modelId="{98F597F1-9D28-4BAE-892B-25EAB383B4AA}">
      <dsp:nvSpPr>
        <dsp:cNvPr id="0" name=""/>
        <dsp:cNvSpPr/>
      </dsp:nvSpPr>
      <dsp:spPr>
        <a:xfrm>
          <a:off x="8202526" y="2702542"/>
          <a:ext cx="2157890" cy="966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4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656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5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28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15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44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94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74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3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7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74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4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3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88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1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47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8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0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6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1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74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64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72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65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24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2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38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2789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55347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14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731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99275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4459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27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1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7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0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5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CBBAA-1432-4756-B092-466C8F4C7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Video 3" descr="Eye Chart Test">
            <a:extLst>
              <a:ext uri="{FF2B5EF4-FFF2-40B4-BE49-F238E27FC236}">
                <a16:creationId xmlns:a16="http://schemas.microsoft.com/office/drawing/2014/main" id="{87D5563C-110D-EB66-51A3-1D6C1FBD0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250544"/>
            <a:ext cx="12192000" cy="360745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C787B-ADF5-F2C3-421C-2CBC458FC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3500438"/>
            <a:ext cx="8285284" cy="1844376"/>
          </a:xfrm>
        </p:spPr>
        <p:txBody>
          <a:bodyPr>
            <a:normAutofit/>
          </a:bodyPr>
          <a:lstStyle/>
          <a:p>
            <a:r>
              <a:rPr lang="en-US" sz="3200" dirty="0"/>
              <a:t>Arabic Font Recognition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1089D-408C-DCF2-875B-C4E3088EC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97545"/>
            <a:ext cx="8509858" cy="61275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Team 4 – CMPS450</a:t>
            </a:r>
          </a:p>
        </p:txBody>
      </p:sp>
    </p:spTree>
    <p:extLst>
      <p:ext uri="{BB962C8B-B14F-4D97-AF65-F5344CB8AC3E}">
        <p14:creationId xmlns:p14="http://schemas.microsoft.com/office/powerpoint/2010/main" val="1361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Model 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E87531-6CE7-5B36-4655-4D79689C7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877"/>
              </p:ext>
            </p:extLst>
          </p:nvPr>
        </p:nvGraphicFramePr>
        <p:xfrm>
          <a:off x="1110791" y="1310197"/>
          <a:ext cx="10565393" cy="492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73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615736"/>
            <a:ext cx="8911687" cy="782659"/>
          </a:xfrm>
        </p:spPr>
        <p:txBody>
          <a:bodyPr/>
          <a:lstStyle/>
          <a:p>
            <a:r>
              <a:rPr lang="en-US" b="1" dirty="0"/>
              <a:t>Workload Distribution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19DC12-F2FC-3BF8-19D1-8B1C5B190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460451"/>
              </p:ext>
            </p:extLst>
          </p:nvPr>
        </p:nvGraphicFramePr>
        <p:xfrm>
          <a:off x="1865731" y="2284325"/>
          <a:ext cx="8604651" cy="261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298">
                  <a:extLst>
                    <a:ext uri="{9D8B030D-6E8A-4147-A177-3AD203B41FA5}">
                      <a16:colId xmlns:a16="http://schemas.microsoft.com/office/drawing/2014/main" val="3212219784"/>
                    </a:ext>
                  </a:extLst>
                </a:gridCol>
                <a:gridCol w="6293353">
                  <a:extLst>
                    <a:ext uri="{9D8B030D-6E8A-4147-A177-3AD203B41FA5}">
                      <a16:colId xmlns:a16="http://schemas.microsoft.com/office/drawing/2014/main" val="1156664474"/>
                    </a:ext>
                  </a:extLst>
                </a:gridCol>
              </a:tblGrid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25454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Ahmed Emad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Preprocessing, Model Development,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78381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Hla Hany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EDM, Model Development, Deployment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500539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Nada Tarek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HOG, SIFT, PCA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81861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Ziad Ahmed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Preprocessing, Model Development,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2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62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E9393-CB9D-01E4-488A-0BEA4B1CD381}"/>
              </a:ext>
            </a:extLst>
          </p:cNvPr>
          <p:cNvSpPr txBox="1"/>
          <p:nvPr/>
        </p:nvSpPr>
        <p:spPr>
          <a:xfrm>
            <a:off x="540279" y="967417"/>
            <a:ext cx="3778870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A53010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Thank you!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264E1C6-9A3B-D0F6-4CE1-5D651D3A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F953AB-F5AA-FAD0-DBD7-9DEF5F487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5464"/>
              </p:ext>
            </p:extLst>
          </p:nvPr>
        </p:nvGraphicFramePr>
        <p:xfrm>
          <a:off x="1552188" y="1746456"/>
          <a:ext cx="9837720" cy="31428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29154">
                  <a:extLst>
                    <a:ext uri="{9D8B030D-6E8A-4147-A177-3AD203B41FA5}">
                      <a16:colId xmlns:a16="http://schemas.microsoft.com/office/drawing/2014/main" val="3052066808"/>
                    </a:ext>
                  </a:extLst>
                </a:gridCol>
                <a:gridCol w="1672936">
                  <a:extLst>
                    <a:ext uri="{9D8B030D-6E8A-4147-A177-3AD203B41FA5}">
                      <a16:colId xmlns:a16="http://schemas.microsoft.com/office/drawing/2014/main" val="266239792"/>
                    </a:ext>
                  </a:extLst>
                </a:gridCol>
                <a:gridCol w="3262694">
                  <a:extLst>
                    <a:ext uri="{9D8B030D-6E8A-4147-A177-3AD203B41FA5}">
                      <a16:colId xmlns:a16="http://schemas.microsoft.com/office/drawing/2014/main" val="2435448060"/>
                    </a:ext>
                  </a:extLst>
                </a:gridCol>
                <a:gridCol w="1672936">
                  <a:extLst>
                    <a:ext uri="{9D8B030D-6E8A-4147-A177-3AD203B41FA5}">
                      <a16:colId xmlns:a16="http://schemas.microsoft.com/office/drawing/2014/main" val="1821839450"/>
                    </a:ext>
                  </a:extLst>
                </a:gridCol>
              </a:tblGrid>
              <a:tr h="88440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700" b="0" cap="none" spc="0" dirty="0">
                          <a:solidFill>
                            <a:schemeClr val="tx1"/>
                          </a:solidFill>
                        </a:rPr>
                        <a:t>              Team Members</a:t>
                      </a:r>
                    </a:p>
                  </a:txBody>
                  <a:tcPr marL="107073" marR="107073" marT="196300" marB="214146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7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7073" marR="107073" marT="196300" marB="214146" anchor="b"/>
                </a:tc>
                <a:extLst>
                  <a:ext uri="{0D108BD9-81ED-4DB2-BD59-A6C34878D82A}">
                    <a16:rowId xmlns:a16="http://schemas.microsoft.com/office/drawing/2014/main" val="729752827"/>
                  </a:ext>
                </a:extLst>
              </a:tr>
              <a:tr h="1047445"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Ahmed Emad Reda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1190180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Hla Hany Mohamed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1190344</a:t>
                      </a:r>
                    </a:p>
                  </a:txBody>
                  <a:tcPr marL="107073" marR="107073" marT="196300" marB="214146"/>
                </a:tc>
                <a:extLst>
                  <a:ext uri="{0D108BD9-81ED-4DB2-BD59-A6C34878D82A}">
                    <a16:rowId xmlns:a16="http://schemas.microsoft.com/office/drawing/2014/main" val="3975196465"/>
                  </a:ext>
                </a:extLst>
              </a:tr>
              <a:tr h="1121039"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Nada Tarek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1180504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Ziad Ahmed Hamed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4200002</a:t>
                      </a:r>
                    </a:p>
                  </a:txBody>
                  <a:tcPr marL="107073" marR="107073" marT="196300" marB="214146"/>
                </a:tc>
                <a:extLst>
                  <a:ext uri="{0D108BD9-81ED-4DB2-BD59-A6C34878D82A}">
                    <a16:rowId xmlns:a16="http://schemas.microsoft.com/office/drawing/2014/main" val="15590803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EAB41D-B8FC-FD50-DFA3-16BB90C3EA2F}"/>
              </a:ext>
            </a:extLst>
          </p:cNvPr>
          <p:cNvSpPr txBox="1"/>
          <p:nvPr/>
        </p:nvSpPr>
        <p:spPr>
          <a:xfrm>
            <a:off x="3423886" y="674468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CMPS451 – Big Data</a:t>
            </a:r>
          </a:p>
        </p:txBody>
      </p:sp>
    </p:spTree>
    <p:extLst>
      <p:ext uri="{BB962C8B-B14F-4D97-AF65-F5344CB8AC3E}">
        <p14:creationId xmlns:p14="http://schemas.microsoft.com/office/powerpoint/2010/main" val="192502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BBF5-8B96-3954-2450-980ACC17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667" y="1590431"/>
            <a:ext cx="9720019" cy="44888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Objective: </a:t>
            </a:r>
            <a:r>
              <a:rPr lang="en-US" sz="2200" dirty="0">
                <a:solidFill>
                  <a:schemeClr val="tx1"/>
                </a:solidFill>
              </a:rPr>
              <a:t>Develop a system to classify Arabic paragraphs into four font categories based on input images.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Challenges:</a:t>
            </a:r>
            <a:r>
              <a:rPr lang="en-US" sz="2200" dirty="0">
                <a:solidFill>
                  <a:schemeClr val="tx1"/>
                </a:solidFill>
              </a:rPr>
              <a:t> Characterizing unique font features; handling variations in writing styles, spacing, and noise.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FBFEA-00D0-9EE8-725C-AF43AB19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52" y="4010370"/>
            <a:ext cx="3538174" cy="15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/>
              <a:t>Project Pipeline</a:t>
            </a:r>
            <a:endParaRPr lang="en-US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81759"/>
              </p:ext>
            </p:extLst>
          </p:nvPr>
        </p:nvGraphicFramePr>
        <p:xfrm>
          <a:off x="341644" y="-130629"/>
          <a:ext cx="11706330" cy="698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0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 dirty="0"/>
              <a:t>Preprocessing Module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23716"/>
              </p:ext>
            </p:extLst>
          </p:nvPr>
        </p:nvGraphicFramePr>
        <p:xfrm>
          <a:off x="991436" y="644207"/>
          <a:ext cx="10209125" cy="6511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6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 dirty="0"/>
              <a:t>Feature Extraction &amp; Selection Modules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720116"/>
              </p:ext>
            </p:extLst>
          </p:nvPr>
        </p:nvGraphicFramePr>
        <p:xfrm>
          <a:off x="991436" y="778748"/>
          <a:ext cx="10209125" cy="6511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58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Unsuccessful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BBF5-8B96-3954-2450-980ACC17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667" y="1590430"/>
            <a:ext cx="9720019" cy="47121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>
                <a:solidFill>
                  <a:schemeClr val="tx1"/>
                </a:solidFill>
              </a:rPr>
              <a:t>Edge Direction Matrix (EDM):</a:t>
            </a:r>
          </a:p>
          <a:p>
            <a:pPr algn="just"/>
            <a:r>
              <a:rPr lang="en-US" sz="2200" b="1" dirty="0">
                <a:solidFill>
                  <a:schemeClr val="tx1"/>
                </a:solidFill>
              </a:rPr>
              <a:t>Features from EDM1 &amp; EDM2:</a:t>
            </a: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Edges Direction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Homogeneity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Pixel Regularity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Edges Regularity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Accuracy obtained: 85%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4370C-2CDA-14A7-5FAA-B948CDA5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82" y="2804438"/>
            <a:ext cx="629690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Unsuccessful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BBF5-8B96-3954-2450-980ACC17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667" y="1590431"/>
            <a:ext cx="10915775" cy="640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Segmentation technique (inspired by Variance Threshold by scikit-learn)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9578B8-B5FC-739F-AE79-876DA677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62" y="3163070"/>
            <a:ext cx="4600006" cy="24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E23AA8-EAA2-EF37-8CDE-DEAFD883E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8" y="2647216"/>
            <a:ext cx="6938438" cy="33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21749-98F7-64E3-3252-FA7905B1359D}"/>
              </a:ext>
            </a:extLst>
          </p:cNvPr>
          <p:cNvSpPr txBox="1"/>
          <p:nvPr/>
        </p:nvSpPr>
        <p:spPr>
          <a:xfrm>
            <a:off x="1372566" y="6022728"/>
            <a:ext cx="1539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After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4135F-7089-C77B-CFBA-7E0D5C712FEE}"/>
              </a:ext>
            </a:extLst>
          </p:cNvPr>
          <p:cNvSpPr txBox="1"/>
          <p:nvPr/>
        </p:nvSpPr>
        <p:spPr>
          <a:xfrm>
            <a:off x="4847901" y="6016922"/>
            <a:ext cx="1799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Before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CA05F-10BE-371E-E5C0-EBC2C762C49E}"/>
              </a:ext>
            </a:extLst>
          </p:cNvPr>
          <p:cNvSpPr txBox="1"/>
          <p:nvPr/>
        </p:nvSpPr>
        <p:spPr>
          <a:xfrm>
            <a:off x="8248660" y="5617029"/>
            <a:ext cx="2995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Dimensions of images after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998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Performance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148B9-EEDD-9DA1-4C4B-E08177F0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5" y="1881276"/>
            <a:ext cx="10921210" cy="44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073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itationVTI">
  <a:themeElements>
    <a:clrScheme name="AnalogousFromLightSeed_2SEEDS">
      <a:dk1>
        <a:srgbClr val="000000"/>
      </a:dk1>
      <a:lt1>
        <a:srgbClr val="FFFFFF"/>
      </a:lt1>
      <a:dk2>
        <a:srgbClr val="242541"/>
      </a:dk2>
      <a:lt2>
        <a:srgbClr val="E8E7E2"/>
      </a:lt2>
      <a:accent1>
        <a:srgbClr val="7C83BD"/>
      </a:accent1>
      <a:accent2>
        <a:srgbClr val="89A7C3"/>
      </a:accent2>
      <a:accent3>
        <a:srgbClr val="A494C9"/>
      </a:accent3>
      <a:accent4>
        <a:srgbClr val="B2A375"/>
      </a:accent4>
      <a:accent5>
        <a:srgbClr val="A0A87B"/>
      </a:accent5>
      <a:accent6>
        <a:srgbClr val="8BAF73"/>
      </a:accent6>
      <a:hlink>
        <a:srgbClr val="898453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3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</TotalTime>
  <Words>236</Words>
  <Application>Microsoft Office PowerPoint</Application>
  <PresentationFormat>Widescreen</PresentationFormat>
  <Paragraphs>69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Century Gothic</vt:lpstr>
      <vt:lpstr>Grandview</vt:lpstr>
      <vt:lpstr>Grandview Display</vt:lpstr>
      <vt:lpstr>Wingdings</vt:lpstr>
      <vt:lpstr>Wingdings 3</vt:lpstr>
      <vt:lpstr>Wisp</vt:lpstr>
      <vt:lpstr>CitationVTI</vt:lpstr>
      <vt:lpstr>1_Wisp</vt:lpstr>
      <vt:lpstr>Arabic Font Recognition System </vt:lpstr>
      <vt:lpstr>PowerPoint Presentation</vt:lpstr>
      <vt:lpstr>Problem Description</vt:lpstr>
      <vt:lpstr>Project Pipeline</vt:lpstr>
      <vt:lpstr>Preprocessing Module</vt:lpstr>
      <vt:lpstr>Feature Extraction &amp; Selection Modules</vt:lpstr>
      <vt:lpstr>Unsuccessful Trials</vt:lpstr>
      <vt:lpstr>Unsuccessful Trials</vt:lpstr>
      <vt:lpstr>Performance Analysis</vt:lpstr>
      <vt:lpstr>Model Development</vt:lpstr>
      <vt:lpstr>Workload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Font Recognition System </dc:title>
  <dc:creator>Hla Hany</dc:creator>
  <cp:lastModifiedBy>Hla Hany</cp:lastModifiedBy>
  <cp:revision>3</cp:revision>
  <dcterms:created xsi:type="dcterms:W3CDTF">2024-05-14T18:33:54Z</dcterms:created>
  <dcterms:modified xsi:type="dcterms:W3CDTF">2024-05-14T22:16:19Z</dcterms:modified>
</cp:coreProperties>
</file>